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4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84" r:id="rId6"/>
    <p:sldId id="287" r:id="rId7"/>
    <p:sldId id="285" r:id="rId8"/>
    <p:sldId id="286" r:id="rId9"/>
    <p:sldId id="260" r:id="rId10"/>
    <p:sldId id="266" r:id="rId11"/>
    <p:sldId id="267" r:id="rId12"/>
    <p:sldId id="288" r:id="rId13"/>
    <p:sldId id="289" r:id="rId14"/>
    <p:sldId id="291" r:id="rId15"/>
    <p:sldId id="292" r:id="rId16"/>
    <p:sldId id="293" r:id="rId17"/>
    <p:sldId id="290" r:id="rId18"/>
    <p:sldId id="294" r:id="rId19"/>
    <p:sldId id="268" r:id="rId20"/>
    <p:sldId id="295" r:id="rId21"/>
    <p:sldId id="296" r:id="rId22"/>
    <p:sldId id="297" r:id="rId23"/>
    <p:sldId id="298" r:id="rId24"/>
    <p:sldId id="299" r:id="rId25"/>
    <p:sldId id="300" r:id="rId26"/>
    <p:sldId id="269" r:id="rId27"/>
    <p:sldId id="303" r:id="rId28"/>
    <p:sldId id="304" r:id="rId29"/>
    <p:sldId id="305" r:id="rId30"/>
    <p:sldId id="302" r:id="rId31"/>
    <p:sldId id="306" r:id="rId32"/>
    <p:sldId id="301" r:id="rId33"/>
    <p:sldId id="307" r:id="rId34"/>
    <p:sldId id="308" r:id="rId35"/>
    <p:sldId id="309" r:id="rId36"/>
    <p:sldId id="274" r:id="rId37"/>
    <p:sldId id="275" r:id="rId38"/>
    <p:sldId id="276" r:id="rId39"/>
    <p:sldId id="281" r:id="rId40"/>
    <p:sldId id="282" r:id="rId41"/>
    <p:sldId id="283" r:id="rId42"/>
  </p:sldIdLst>
  <p:sldSz cx="12192000" cy="6858000"/>
  <p:notesSz cx="6858000" cy="9144000"/>
  <p:embeddedFontLst>
    <p:embeddedFont>
      <p:font typeface="Anton" panose="02010600030101010101" charset="0"/>
      <p:regular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omic Sans MS" panose="030F0702030302020204" pitchFamily="66" charset="0"/>
      <p:regular r:id="rId49"/>
      <p:bold r:id="rId50"/>
      <p:italic r:id="rId51"/>
      <p:boldItalic r:id="rId52"/>
    </p:embeddedFont>
    <p:embeddedFont>
      <p:font typeface="Impact" panose="020B0806030902050204" pitchFamily="34" charset="0"/>
      <p:regular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2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7098" autoAdjust="0"/>
  </p:normalViewPr>
  <p:slideViewPr>
    <p:cSldViewPr snapToGrid="0">
      <p:cViewPr varScale="1">
        <p:scale>
          <a:sx n="76" d="100"/>
          <a:sy n="76" d="100"/>
        </p:scale>
        <p:origin x="1914" y="96"/>
      </p:cViewPr>
      <p:guideLst>
        <p:guide orient="horz" pos="216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3DEF7F-6601-43DF-A5BB-366AD894E09F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A6B1245-0997-4A4B-98F5-CDA5B542C438}">
      <dgm:prSet phldrT="[文本]"/>
      <dgm:spPr/>
      <dgm:t>
        <a:bodyPr/>
        <a:lstStyle/>
        <a:p>
          <a:r>
            <a:rPr lang="zh-CN" altLang="en-US" dirty="0"/>
            <a:t>数据类型</a:t>
          </a:r>
        </a:p>
      </dgm:t>
    </dgm:pt>
    <dgm:pt modelId="{3DDEC3AB-15DF-43DB-88EB-6C7B96EE7711}" type="parTrans" cxnId="{ACD4B020-2807-4FF3-907F-FC1F6EDFAC58}">
      <dgm:prSet/>
      <dgm:spPr/>
      <dgm:t>
        <a:bodyPr/>
        <a:lstStyle/>
        <a:p>
          <a:endParaRPr lang="zh-CN" altLang="en-US"/>
        </a:p>
      </dgm:t>
    </dgm:pt>
    <dgm:pt modelId="{4DD2095C-9D77-460A-B08B-490727465A65}" type="sibTrans" cxnId="{ACD4B020-2807-4FF3-907F-FC1F6EDFAC58}">
      <dgm:prSet/>
      <dgm:spPr/>
      <dgm:t>
        <a:bodyPr/>
        <a:lstStyle/>
        <a:p>
          <a:endParaRPr lang="zh-CN" altLang="en-US"/>
        </a:p>
      </dgm:t>
    </dgm:pt>
    <dgm:pt modelId="{A405EC92-9723-4F02-AFC1-EBFB9C3D13B5}">
      <dgm:prSet phldrT="[文本]"/>
      <dgm:spPr/>
      <dgm:t>
        <a:bodyPr/>
        <a:lstStyle/>
        <a:p>
          <a:r>
            <a:rPr lang="zh-CN" altLang="en-US" dirty="0"/>
            <a:t>数据维度</a:t>
          </a:r>
        </a:p>
      </dgm:t>
    </dgm:pt>
    <dgm:pt modelId="{14B2C835-DC46-4172-986F-DDB9FCCCF779}" type="parTrans" cxnId="{46E33DDA-6849-4AA0-A0BD-0114B7A78AAD}">
      <dgm:prSet/>
      <dgm:spPr/>
      <dgm:t>
        <a:bodyPr/>
        <a:lstStyle/>
        <a:p>
          <a:endParaRPr lang="zh-CN" altLang="en-US"/>
        </a:p>
      </dgm:t>
    </dgm:pt>
    <dgm:pt modelId="{19405F1A-851F-47A0-AECA-0FABAD463EB4}" type="sibTrans" cxnId="{46E33DDA-6849-4AA0-A0BD-0114B7A78AAD}">
      <dgm:prSet/>
      <dgm:spPr/>
      <dgm:t>
        <a:bodyPr/>
        <a:lstStyle/>
        <a:p>
          <a:endParaRPr lang="zh-CN" altLang="en-US"/>
        </a:p>
      </dgm:t>
    </dgm:pt>
    <dgm:pt modelId="{B82F7E3C-F7A1-425F-BAB9-9D59458C9ED4}">
      <dgm:prSet phldrT="[文本]"/>
      <dgm:spPr/>
      <dgm:t>
        <a:bodyPr/>
        <a:lstStyle/>
        <a:p>
          <a:r>
            <a:rPr lang="zh-CN" altLang="en-US" dirty="0"/>
            <a:t>要表达的内容</a:t>
          </a:r>
        </a:p>
      </dgm:t>
    </dgm:pt>
    <dgm:pt modelId="{ECFDD2C7-5964-4D71-860A-6CB6491DD6EC}" type="parTrans" cxnId="{51347B22-41D1-4364-A74A-DA3023BB8B8B}">
      <dgm:prSet/>
      <dgm:spPr/>
      <dgm:t>
        <a:bodyPr/>
        <a:lstStyle/>
        <a:p>
          <a:endParaRPr lang="zh-CN" altLang="en-US"/>
        </a:p>
      </dgm:t>
    </dgm:pt>
    <dgm:pt modelId="{7EE9CCAB-446C-45FA-85B2-42AAB4A41056}" type="sibTrans" cxnId="{51347B22-41D1-4364-A74A-DA3023BB8B8B}">
      <dgm:prSet/>
      <dgm:spPr/>
      <dgm:t>
        <a:bodyPr/>
        <a:lstStyle/>
        <a:p>
          <a:endParaRPr lang="zh-CN" altLang="en-US"/>
        </a:p>
      </dgm:t>
    </dgm:pt>
    <dgm:pt modelId="{E0EB36F9-A09A-4C80-B93F-A3F82BBE22F3}" type="pres">
      <dgm:prSet presAssocID="{693DEF7F-6601-43DF-A5BB-366AD894E09F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006637FF-2CD3-44E4-AD6F-53542ABABA6B}" type="pres">
      <dgm:prSet presAssocID="{EA6B1245-0997-4A4B-98F5-CDA5B542C438}" presName="Accent1" presStyleCnt="0"/>
      <dgm:spPr/>
    </dgm:pt>
    <dgm:pt modelId="{7FA7FE9D-0758-4844-A30A-C8257C9764FA}" type="pres">
      <dgm:prSet presAssocID="{EA6B1245-0997-4A4B-98F5-CDA5B542C438}" presName="Accent" presStyleLbl="node1" presStyleIdx="0" presStyleCnt="3"/>
      <dgm:spPr>
        <a:solidFill>
          <a:srgbClr val="FFC000"/>
        </a:solidFill>
      </dgm:spPr>
    </dgm:pt>
    <dgm:pt modelId="{423657E8-DA8C-41E0-9CF9-943B145C2C75}" type="pres">
      <dgm:prSet presAssocID="{EA6B1245-0997-4A4B-98F5-CDA5B542C438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BC9FA157-63FA-49DA-80C4-19E5CD8BCC8E}" type="pres">
      <dgm:prSet presAssocID="{A405EC92-9723-4F02-AFC1-EBFB9C3D13B5}" presName="Accent2" presStyleCnt="0"/>
      <dgm:spPr/>
    </dgm:pt>
    <dgm:pt modelId="{E3F7EB05-8460-4295-B109-739E37A0AAA3}" type="pres">
      <dgm:prSet presAssocID="{A405EC92-9723-4F02-AFC1-EBFB9C3D13B5}" presName="Accent" presStyleLbl="node1" presStyleIdx="1" presStyleCnt="3"/>
      <dgm:spPr>
        <a:solidFill>
          <a:srgbClr val="00B050"/>
        </a:solidFill>
      </dgm:spPr>
    </dgm:pt>
    <dgm:pt modelId="{53617058-6E4E-4AEA-B761-943D06CA09AB}" type="pres">
      <dgm:prSet presAssocID="{A405EC92-9723-4F02-AFC1-EBFB9C3D13B5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712808B7-6E14-49CF-8094-A7DF0033B1B6}" type="pres">
      <dgm:prSet presAssocID="{B82F7E3C-F7A1-425F-BAB9-9D59458C9ED4}" presName="Accent3" presStyleCnt="0"/>
      <dgm:spPr/>
    </dgm:pt>
    <dgm:pt modelId="{3EF408F3-84D3-4C03-9376-16793FE8C988}" type="pres">
      <dgm:prSet presAssocID="{B82F7E3C-F7A1-425F-BAB9-9D59458C9ED4}" presName="Accent" presStyleLbl="node1" presStyleIdx="2" presStyleCnt="3"/>
      <dgm:spPr>
        <a:solidFill>
          <a:srgbClr val="00B0F0"/>
        </a:solidFill>
      </dgm:spPr>
    </dgm:pt>
    <dgm:pt modelId="{732F31C8-A78C-45F7-9663-ADF1E338EDD3}" type="pres">
      <dgm:prSet presAssocID="{B82F7E3C-F7A1-425F-BAB9-9D59458C9ED4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9778F308-F183-4A13-9F77-800D2226F6AC}" type="presOf" srcId="{693DEF7F-6601-43DF-A5BB-366AD894E09F}" destId="{E0EB36F9-A09A-4C80-B93F-A3F82BBE22F3}" srcOrd="0" destOrd="0" presId="urn:microsoft.com/office/officeart/2009/layout/CircleArrowProcess"/>
    <dgm:cxn modelId="{ACD4B020-2807-4FF3-907F-FC1F6EDFAC58}" srcId="{693DEF7F-6601-43DF-A5BB-366AD894E09F}" destId="{EA6B1245-0997-4A4B-98F5-CDA5B542C438}" srcOrd="0" destOrd="0" parTransId="{3DDEC3AB-15DF-43DB-88EB-6C7B96EE7711}" sibTransId="{4DD2095C-9D77-460A-B08B-490727465A65}"/>
    <dgm:cxn modelId="{51347B22-41D1-4364-A74A-DA3023BB8B8B}" srcId="{693DEF7F-6601-43DF-A5BB-366AD894E09F}" destId="{B82F7E3C-F7A1-425F-BAB9-9D59458C9ED4}" srcOrd="2" destOrd="0" parTransId="{ECFDD2C7-5964-4D71-860A-6CB6491DD6EC}" sibTransId="{7EE9CCAB-446C-45FA-85B2-42AAB4A41056}"/>
    <dgm:cxn modelId="{65CEE572-FC9B-4931-85EA-66AB9DB757E1}" type="presOf" srcId="{EA6B1245-0997-4A4B-98F5-CDA5B542C438}" destId="{423657E8-DA8C-41E0-9CF9-943B145C2C75}" srcOrd="0" destOrd="0" presId="urn:microsoft.com/office/officeart/2009/layout/CircleArrowProcess"/>
    <dgm:cxn modelId="{28B4B0A7-9D16-4769-B944-F5BFC40105F8}" type="presOf" srcId="{B82F7E3C-F7A1-425F-BAB9-9D59458C9ED4}" destId="{732F31C8-A78C-45F7-9663-ADF1E338EDD3}" srcOrd="0" destOrd="0" presId="urn:microsoft.com/office/officeart/2009/layout/CircleArrowProcess"/>
    <dgm:cxn modelId="{F6BB65D0-D467-471F-A576-D19FEF30C142}" type="presOf" srcId="{A405EC92-9723-4F02-AFC1-EBFB9C3D13B5}" destId="{53617058-6E4E-4AEA-B761-943D06CA09AB}" srcOrd="0" destOrd="0" presId="urn:microsoft.com/office/officeart/2009/layout/CircleArrowProcess"/>
    <dgm:cxn modelId="{46E33DDA-6849-4AA0-A0BD-0114B7A78AAD}" srcId="{693DEF7F-6601-43DF-A5BB-366AD894E09F}" destId="{A405EC92-9723-4F02-AFC1-EBFB9C3D13B5}" srcOrd="1" destOrd="0" parTransId="{14B2C835-DC46-4172-986F-DDB9FCCCF779}" sibTransId="{19405F1A-851F-47A0-AECA-0FABAD463EB4}"/>
    <dgm:cxn modelId="{CDF27DB5-BC8D-4416-B809-001CCA69BE16}" type="presParOf" srcId="{E0EB36F9-A09A-4C80-B93F-A3F82BBE22F3}" destId="{006637FF-2CD3-44E4-AD6F-53542ABABA6B}" srcOrd="0" destOrd="0" presId="urn:microsoft.com/office/officeart/2009/layout/CircleArrowProcess"/>
    <dgm:cxn modelId="{AB4668AF-7C27-45BB-96D5-0460934A3497}" type="presParOf" srcId="{006637FF-2CD3-44E4-AD6F-53542ABABA6B}" destId="{7FA7FE9D-0758-4844-A30A-C8257C9764FA}" srcOrd="0" destOrd="0" presId="urn:microsoft.com/office/officeart/2009/layout/CircleArrowProcess"/>
    <dgm:cxn modelId="{A382AF93-EEB3-466F-BF8C-52BB4C3C8869}" type="presParOf" srcId="{E0EB36F9-A09A-4C80-B93F-A3F82BBE22F3}" destId="{423657E8-DA8C-41E0-9CF9-943B145C2C75}" srcOrd="1" destOrd="0" presId="urn:microsoft.com/office/officeart/2009/layout/CircleArrowProcess"/>
    <dgm:cxn modelId="{71E28D8D-8B86-4A67-A99B-D91859907959}" type="presParOf" srcId="{E0EB36F9-A09A-4C80-B93F-A3F82BBE22F3}" destId="{BC9FA157-63FA-49DA-80C4-19E5CD8BCC8E}" srcOrd="2" destOrd="0" presId="urn:microsoft.com/office/officeart/2009/layout/CircleArrowProcess"/>
    <dgm:cxn modelId="{F2E85A0B-87DD-4463-B2E6-DF23FD5887F5}" type="presParOf" srcId="{BC9FA157-63FA-49DA-80C4-19E5CD8BCC8E}" destId="{E3F7EB05-8460-4295-B109-739E37A0AAA3}" srcOrd="0" destOrd="0" presId="urn:microsoft.com/office/officeart/2009/layout/CircleArrowProcess"/>
    <dgm:cxn modelId="{48A5194B-5303-46D9-BB20-78368DC1E42E}" type="presParOf" srcId="{E0EB36F9-A09A-4C80-B93F-A3F82BBE22F3}" destId="{53617058-6E4E-4AEA-B761-943D06CA09AB}" srcOrd="3" destOrd="0" presId="urn:microsoft.com/office/officeart/2009/layout/CircleArrowProcess"/>
    <dgm:cxn modelId="{8E228FDC-B4D7-4CB7-9A91-D3B74BAAE858}" type="presParOf" srcId="{E0EB36F9-A09A-4C80-B93F-A3F82BBE22F3}" destId="{712808B7-6E14-49CF-8094-A7DF0033B1B6}" srcOrd="4" destOrd="0" presId="urn:microsoft.com/office/officeart/2009/layout/CircleArrowProcess"/>
    <dgm:cxn modelId="{E95EB30C-C97B-4C75-990D-88FF1E6EE1D2}" type="presParOf" srcId="{712808B7-6E14-49CF-8094-A7DF0033B1B6}" destId="{3EF408F3-84D3-4C03-9376-16793FE8C988}" srcOrd="0" destOrd="0" presId="urn:microsoft.com/office/officeart/2009/layout/CircleArrowProcess"/>
    <dgm:cxn modelId="{E4C4F96F-D0B3-4D13-A325-9C4164690C2D}" type="presParOf" srcId="{E0EB36F9-A09A-4C80-B93F-A3F82BBE22F3}" destId="{732F31C8-A78C-45F7-9663-ADF1E338EDD3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ABA979-E3EF-47D5-941A-D97E50C488D0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3F64B96-A223-4557-9A13-85A79E55FBA2}">
      <dgm:prSet phldrT="[文本]"/>
      <dgm:spPr>
        <a:solidFill>
          <a:srgbClr val="92D050"/>
        </a:solidFill>
      </dgm:spPr>
      <dgm:t>
        <a:bodyPr/>
        <a:lstStyle/>
        <a:p>
          <a:r>
            <a:rPr lang="zh-CN" altLang="en-US" dirty="0"/>
            <a:t>分类数据</a:t>
          </a:r>
        </a:p>
      </dgm:t>
    </dgm:pt>
    <dgm:pt modelId="{3D2D4408-4D83-4428-87C7-606BD3EB5C6F}" type="parTrans" cxnId="{FEA3259D-8C7B-4E3E-AF02-847B467C73F4}">
      <dgm:prSet/>
      <dgm:spPr/>
      <dgm:t>
        <a:bodyPr/>
        <a:lstStyle/>
        <a:p>
          <a:endParaRPr lang="zh-CN" altLang="en-US"/>
        </a:p>
      </dgm:t>
    </dgm:pt>
    <dgm:pt modelId="{D631299E-B4F1-4B18-BF74-A92C9F005460}" type="sibTrans" cxnId="{FEA3259D-8C7B-4E3E-AF02-847B467C73F4}">
      <dgm:prSet/>
      <dgm:spPr/>
      <dgm:t>
        <a:bodyPr/>
        <a:lstStyle/>
        <a:p>
          <a:endParaRPr lang="zh-CN" altLang="en-US"/>
        </a:p>
      </dgm:t>
    </dgm:pt>
    <dgm:pt modelId="{F112F37D-3DDC-4FBA-BF21-D269A2B55C3F}">
      <dgm:prSet phldrT="[文本]"/>
      <dgm:spPr>
        <a:ln>
          <a:solidFill>
            <a:srgbClr val="92D050"/>
          </a:solidFill>
        </a:ln>
      </dgm:spPr>
      <dgm:t>
        <a:bodyPr/>
        <a:lstStyle/>
        <a:p>
          <a:r>
            <a:rPr lang="zh-CN" altLang="en-US" dirty="0"/>
            <a:t>分类定类</a:t>
          </a:r>
        </a:p>
      </dgm:t>
    </dgm:pt>
    <dgm:pt modelId="{4A983394-CC50-4E8B-AE2A-40FAD0451595}" type="parTrans" cxnId="{9B622DB7-A819-4B1E-B3E6-5361993A9676}">
      <dgm:prSet/>
      <dgm:spPr>
        <a:ln>
          <a:solidFill>
            <a:srgbClr val="92D050"/>
          </a:solidFill>
        </a:ln>
      </dgm:spPr>
      <dgm:t>
        <a:bodyPr/>
        <a:lstStyle/>
        <a:p>
          <a:endParaRPr lang="zh-CN" altLang="en-US"/>
        </a:p>
      </dgm:t>
    </dgm:pt>
    <dgm:pt modelId="{ADB4B280-41A2-4977-84FF-EC6304F4ABDB}" type="sibTrans" cxnId="{9B622DB7-A819-4B1E-B3E6-5361993A9676}">
      <dgm:prSet/>
      <dgm:spPr/>
      <dgm:t>
        <a:bodyPr/>
        <a:lstStyle/>
        <a:p>
          <a:endParaRPr lang="zh-CN" altLang="en-US"/>
        </a:p>
      </dgm:t>
    </dgm:pt>
    <dgm:pt modelId="{E2ED1A70-C5E5-482A-A6E5-DC6736A5AD1A}">
      <dgm:prSet phldrT="[文本]"/>
      <dgm:spPr>
        <a:ln>
          <a:solidFill>
            <a:srgbClr val="92D050"/>
          </a:solidFill>
        </a:ln>
      </dgm:spPr>
      <dgm:t>
        <a:bodyPr/>
        <a:lstStyle/>
        <a:p>
          <a:r>
            <a:rPr lang="zh-CN" altLang="en-US" dirty="0"/>
            <a:t>分类定序</a:t>
          </a:r>
        </a:p>
      </dgm:t>
    </dgm:pt>
    <dgm:pt modelId="{3629FBE5-FDFB-43AC-92A8-43EF217AB501}" type="parTrans" cxnId="{8BB02DFF-17AD-454A-8A04-32A939C0A21E}">
      <dgm:prSet/>
      <dgm:spPr>
        <a:ln>
          <a:solidFill>
            <a:srgbClr val="92D050"/>
          </a:solidFill>
        </a:ln>
      </dgm:spPr>
      <dgm:t>
        <a:bodyPr/>
        <a:lstStyle/>
        <a:p>
          <a:endParaRPr lang="zh-CN" altLang="en-US"/>
        </a:p>
      </dgm:t>
    </dgm:pt>
    <dgm:pt modelId="{1DEB2FA2-CF63-4E11-94D8-176C509F541D}" type="sibTrans" cxnId="{8BB02DFF-17AD-454A-8A04-32A939C0A21E}">
      <dgm:prSet/>
      <dgm:spPr/>
      <dgm:t>
        <a:bodyPr/>
        <a:lstStyle/>
        <a:p>
          <a:endParaRPr lang="zh-CN" altLang="en-US"/>
        </a:p>
      </dgm:t>
    </dgm:pt>
    <dgm:pt modelId="{F1248323-3484-4636-B736-A859652A8DCA}">
      <dgm:prSet phldrT="[文本]"/>
      <dgm:spPr/>
      <dgm:t>
        <a:bodyPr/>
        <a:lstStyle/>
        <a:p>
          <a:r>
            <a:rPr lang="zh-CN" altLang="en-US" dirty="0"/>
            <a:t>定量数据</a:t>
          </a:r>
        </a:p>
      </dgm:t>
    </dgm:pt>
    <dgm:pt modelId="{CC8153B5-71B0-4A1C-BE35-530ABF2F7D89}" type="parTrans" cxnId="{2DD5D5AE-C38E-46B7-8C87-C8709D708584}">
      <dgm:prSet/>
      <dgm:spPr/>
      <dgm:t>
        <a:bodyPr/>
        <a:lstStyle/>
        <a:p>
          <a:endParaRPr lang="zh-CN" altLang="en-US"/>
        </a:p>
      </dgm:t>
    </dgm:pt>
    <dgm:pt modelId="{4C9B5311-2335-46AD-9AB6-E8EFBC934776}" type="sibTrans" cxnId="{2DD5D5AE-C38E-46B7-8C87-C8709D708584}">
      <dgm:prSet/>
      <dgm:spPr/>
      <dgm:t>
        <a:bodyPr/>
        <a:lstStyle/>
        <a:p>
          <a:endParaRPr lang="zh-CN" altLang="en-US"/>
        </a:p>
      </dgm:t>
    </dgm:pt>
    <dgm:pt modelId="{690D71AE-267D-4D51-B715-2256636645BE}">
      <dgm:prSet phldrT="[文本]"/>
      <dgm:spPr/>
      <dgm:t>
        <a:bodyPr/>
        <a:lstStyle/>
        <a:p>
          <a:r>
            <a:rPr lang="zh-CN" altLang="en-US" dirty="0"/>
            <a:t>连续值数据</a:t>
          </a:r>
        </a:p>
      </dgm:t>
    </dgm:pt>
    <dgm:pt modelId="{5C5490A0-6831-49ED-AC32-1F983192C055}" type="parTrans" cxnId="{D2F233A7-3531-4361-BF7A-F61AF84D03D5}">
      <dgm:prSet/>
      <dgm:spPr/>
      <dgm:t>
        <a:bodyPr/>
        <a:lstStyle/>
        <a:p>
          <a:endParaRPr lang="zh-CN" altLang="en-US"/>
        </a:p>
      </dgm:t>
    </dgm:pt>
    <dgm:pt modelId="{70C09F33-5C40-486D-BD97-F5D908200CB8}" type="sibTrans" cxnId="{D2F233A7-3531-4361-BF7A-F61AF84D03D5}">
      <dgm:prSet/>
      <dgm:spPr/>
      <dgm:t>
        <a:bodyPr/>
        <a:lstStyle/>
        <a:p>
          <a:endParaRPr lang="zh-CN" altLang="en-US"/>
        </a:p>
      </dgm:t>
    </dgm:pt>
    <dgm:pt modelId="{0D983F1A-D588-443B-BEF5-0D3C5893C750}">
      <dgm:prSet phldrT="[文本]"/>
      <dgm:spPr/>
      <dgm:t>
        <a:bodyPr/>
        <a:lstStyle/>
        <a:p>
          <a:r>
            <a:rPr lang="zh-CN" altLang="en-US" dirty="0"/>
            <a:t>离散值数据</a:t>
          </a:r>
        </a:p>
      </dgm:t>
    </dgm:pt>
    <dgm:pt modelId="{24D8E61E-2AFF-4B97-9C39-332C0B1797F7}" type="parTrans" cxnId="{C63BAF33-08EA-416E-B75D-08D58197B53F}">
      <dgm:prSet/>
      <dgm:spPr/>
      <dgm:t>
        <a:bodyPr/>
        <a:lstStyle/>
        <a:p>
          <a:endParaRPr lang="zh-CN" altLang="en-US"/>
        </a:p>
      </dgm:t>
    </dgm:pt>
    <dgm:pt modelId="{07E923BB-01AF-4F90-B5B7-7358E8BE0E53}" type="sibTrans" cxnId="{C63BAF33-08EA-416E-B75D-08D58197B53F}">
      <dgm:prSet/>
      <dgm:spPr/>
      <dgm:t>
        <a:bodyPr/>
        <a:lstStyle/>
        <a:p>
          <a:endParaRPr lang="zh-CN" altLang="en-US"/>
        </a:p>
      </dgm:t>
    </dgm:pt>
    <dgm:pt modelId="{654D6B37-9AA4-441F-87FB-4EC8ECFDD8DD}" type="pres">
      <dgm:prSet presAssocID="{8CABA979-E3EF-47D5-941A-D97E50C488D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820CD84-D64D-4CDD-B1F8-BDA7FECCDFCE}" type="pres">
      <dgm:prSet presAssocID="{73F64B96-A223-4557-9A13-85A79E55FBA2}" presName="root" presStyleCnt="0"/>
      <dgm:spPr/>
    </dgm:pt>
    <dgm:pt modelId="{2AE18090-5963-4187-85BF-9A3623EE3EB8}" type="pres">
      <dgm:prSet presAssocID="{73F64B96-A223-4557-9A13-85A79E55FBA2}" presName="rootComposite" presStyleCnt="0"/>
      <dgm:spPr/>
    </dgm:pt>
    <dgm:pt modelId="{4EB4BC15-E6EB-496F-8628-C87416D2D096}" type="pres">
      <dgm:prSet presAssocID="{73F64B96-A223-4557-9A13-85A79E55FBA2}" presName="rootText" presStyleLbl="node1" presStyleIdx="0" presStyleCnt="2"/>
      <dgm:spPr/>
    </dgm:pt>
    <dgm:pt modelId="{7C3CBCC6-1558-4DDA-A198-68A0CE5F8B02}" type="pres">
      <dgm:prSet presAssocID="{73F64B96-A223-4557-9A13-85A79E55FBA2}" presName="rootConnector" presStyleLbl="node1" presStyleIdx="0" presStyleCnt="2"/>
      <dgm:spPr/>
    </dgm:pt>
    <dgm:pt modelId="{E1FB79E3-2DBA-49F6-AC33-4D27CAC79325}" type="pres">
      <dgm:prSet presAssocID="{73F64B96-A223-4557-9A13-85A79E55FBA2}" presName="childShape" presStyleCnt="0"/>
      <dgm:spPr/>
    </dgm:pt>
    <dgm:pt modelId="{476D8BDE-712D-442F-A306-AC1B1B1556BD}" type="pres">
      <dgm:prSet presAssocID="{4A983394-CC50-4E8B-AE2A-40FAD0451595}" presName="Name13" presStyleLbl="parChTrans1D2" presStyleIdx="0" presStyleCnt="4"/>
      <dgm:spPr/>
    </dgm:pt>
    <dgm:pt modelId="{0BD87FC0-D953-45ED-AEC3-FD0A3DDE1274}" type="pres">
      <dgm:prSet presAssocID="{F112F37D-3DDC-4FBA-BF21-D269A2B55C3F}" presName="childText" presStyleLbl="bgAcc1" presStyleIdx="0" presStyleCnt="4">
        <dgm:presLayoutVars>
          <dgm:bulletEnabled val="1"/>
        </dgm:presLayoutVars>
      </dgm:prSet>
      <dgm:spPr/>
    </dgm:pt>
    <dgm:pt modelId="{7B0A07E0-28CC-45FF-B872-4B0ABAB92AB4}" type="pres">
      <dgm:prSet presAssocID="{3629FBE5-FDFB-43AC-92A8-43EF217AB501}" presName="Name13" presStyleLbl="parChTrans1D2" presStyleIdx="1" presStyleCnt="4"/>
      <dgm:spPr/>
    </dgm:pt>
    <dgm:pt modelId="{88201621-E0CF-4470-8D31-428103DB27AD}" type="pres">
      <dgm:prSet presAssocID="{E2ED1A70-C5E5-482A-A6E5-DC6736A5AD1A}" presName="childText" presStyleLbl="bgAcc1" presStyleIdx="1" presStyleCnt="4">
        <dgm:presLayoutVars>
          <dgm:bulletEnabled val="1"/>
        </dgm:presLayoutVars>
      </dgm:prSet>
      <dgm:spPr/>
    </dgm:pt>
    <dgm:pt modelId="{87EA265F-EA8F-4F8A-B9FB-56B372197236}" type="pres">
      <dgm:prSet presAssocID="{F1248323-3484-4636-B736-A859652A8DCA}" presName="root" presStyleCnt="0"/>
      <dgm:spPr/>
    </dgm:pt>
    <dgm:pt modelId="{02806FEC-4C2C-4526-ACE1-5F52EF083F16}" type="pres">
      <dgm:prSet presAssocID="{F1248323-3484-4636-B736-A859652A8DCA}" presName="rootComposite" presStyleCnt="0"/>
      <dgm:spPr/>
    </dgm:pt>
    <dgm:pt modelId="{DF2D9355-FBE1-44C9-AF0C-EF2C5A92F183}" type="pres">
      <dgm:prSet presAssocID="{F1248323-3484-4636-B736-A859652A8DCA}" presName="rootText" presStyleLbl="node1" presStyleIdx="1" presStyleCnt="2"/>
      <dgm:spPr/>
    </dgm:pt>
    <dgm:pt modelId="{6B8459B2-33F6-40CA-B97D-2903DC65B94E}" type="pres">
      <dgm:prSet presAssocID="{F1248323-3484-4636-B736-A859652A8DCA}" presName="rootConnector" presStyleLbl="node1" presStyleIdx="1" presStyleCnt="2"/>
      <dgm:spPr/>
    </dgm:pt>
    <dgm:pt modelId="{BD466FE8-55BD-4250-A61E-48BD376986CA}" type="pres">
      <dgm:prSet presAssocID="{F1248323-3484-4636-B736-A859652A8DCA}" presName="childShape" presStyleCnt="0"/>
      <dgm:spPr/>
    </dgm:pt>
    <dgm:pt modelId="{DF5BF3E3-82D2-4DB8-B4D7-0A259CF81FFC}" type="pres">
      <dgm:prSet presAssocID="{5C5490A0-6831-49ED-AC32-1F983192C055}" presName="Name13" presStyleLbl="parChTrans1D2" presStyleIdx="2" presStyleCnt="4"/>
      <dgm:spPr/>
    </dgm:pt>
    <dgm:pt modelId="{AD5EC941-6F59-4C0C-9265-C5165B0D441B}" type="pres">
      <dgm:prSet presAssocID="{690D71AE-267D-4D51-B715-2256636645BE}" presName="childText" presStyleLbl="bgAcc1" presStyleIdx="2" presStyleCnt="4">
        <dgm:presLayoutVars>
          <dgm:bulletEnabled val="1"/>
        </dgm:presLayoutVars>
      </dgm:prSet>
      <dgm:spPr/>
    </dgm:pt>
    <dgm:pt modelId="{D099FD24-947B-4FF1-8C5B-75060799F19F}" type="pres">
      <dgm:prSet presAssocID="{24D8E61E-2AFF-4B97-9C39-332C0B1797F7}" presName="Name13" presStyleLbl="parChTrans1D2" presStyleIdx="3" presStyleCnt="4"/>
      <dgm:spPr/>
    </dgm:pt>
    <dgm:pt modelId="{02B6ED8F-0206-4057-B324-D4896C157921}" type="pres">
      <dgm:prSet presAssocID="{0D983F1A-D588-443B-BEF5-0D3C5893C750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F631202B-3EE2-4871-980E-DA39E4FFCF51}" type="presOf" srcId="{F112F37D-3DDC-4FBA-BF21-D269A2B55C3F}" destId="{0BD87FC0-D953-45ED-AEC3-FD0A3DDE1274}" srcOrd="0" destOrd="0" presId="urn:microsoft.com/office/officeart/2005/8/layout/hierarchy3"/>
    <dgm:cxn modelId="{E2331333-E44F-4921-9D97-BE0E83A8249F}" type="presOf" srcId="{24D8E61E-2AFF-4B97-9C39-332C0B1797F7}" destId="{D099FD24-947B-4FF1-8C5B-75060799F19F}" srcOrd="0" destOrd="0" presId="urn:microsoft.com/office/officeart/2005/8/layout/hierarchy3"/>
    <dgm:cxn modelId="{C63BAF33-08EA-416E-B75D-08D58197B53F}" srcId="{F1248323-3484-4636-B736-A859652A8DCA}" destId="{0D983F1A-D588-443B-BEF5-0D3C5893C750}" srcOrd="1" destOrd="0" parTransId="{24D8E61E-2AFF-4B97-9C39-332C0B1797F7}" sibTransId="{07E923BB-01AF-4F90-B5B7-7358E8BE0E53}"/>
    <dgm:cxn modelId="{680AF75F-8D60-44AF-9218-C9F8B89826DD}" type="presOf" srcId="{73F64B96-A223-4557-9A13-85A79E55FBA2}" destId="{7C3CBCC6-1558-4DDA-A198-68A0CE5F8B02}" srcOrd="1" destOrd="0" presId="urn:microsoft.com/office/officeart/2005/8/layout/hierarchy3"/>
    <dgm:cxn modelId="{55FC0542-606B-4135-BE57-A23FDE4E0BC3}" type="presOf" srcId="{690D71AE-267D-4D51-B715-2256636645BE}" destId="{AD5EC941-6F59-4C0C-9265-C5165B0D441B}" srcOrd="0" destOrd="0" presId="urn:microsoft.com/office/officeart/2005/8/layout/hierarchy3"/>
    <dgm:cxn modelId="{D81C974E-1CBE-4CB0-96CF-D720604A31AC}" type="presOf" srcId="{E2ED1A70-C5E5-482A-A6E5-DC6736A5AD1A}" destId="{88201621-E0CF-4470-8D31-428103DB27AD}" srcOrd="0" destOrd="0" presId="urn:microsoft.com/office/officeart/2005/8/layout/hierarchy3"/>
    <dgm:cxn modelId="{04DC4D78-94C5-4C64-A03F-B62F3B8A30AF}" type="presOf" srcId="{3629FBE5-FDFB-43AC-92A8-43EF217AB501}" destId="{7B0A07E0-28CC-45FF-B872-4B0ABAB92AB4}" srcOrd="0" destOrd="0" presId="urn:microsoft.com/office/officeart/2005/8/layout/hierarchy3"/>
    <dgm:cxn modelId="{19A7087F-25AD-4F2D-9F29-CC034B121226}" type="presOf" srcId="{0D983F1A-D588-443B-BEF5-0D3C5893C750}" destId="{02B6ED8F-0206-4057-B324-D4896C157921}" srcOrd="0" destOrd="0" presId="urn:microsoft.com/office/officeart/2005/8/layout/hierarchy3"/>
    <dgm:cxn modelId="{0F670E84-E8E0-4F41-A5D0-DF7B1945AE40}" type="presOf" srcId="{F1248323-3484-4636-B736-A859652A8DCA}" destId="{DF2D9355-FBE1-44C9-AF0C-EF2C5A92F183}" srcOrd="0" destOrd="0" presId="urn:microsoft.com/office/officeart/2005/8/layout/hierarchy3"/>
    <dgm:cxn modelId="{04330D86-AAFB-4E6C-9B7C-1A2D72C6E215}" type="presOf" srcId="{4A983394-CC50-4E8B-AE2A-40FAD0451595}" destId="{476D8BDE-712D-442F-A306-AC1B1B1556BD}" srcOrd="0" destOrd="0" presId="urn:microsoft.com/office/officeart/2005/8/layout/hierarchy3"/>
    <dgm:cxn modelId="{FEA3259D-8C7B-4E3E-AF02-847B467C73F4}" srcId="{8CABA979-E3EF-47D5-941A-D97E50C488D0}" destId="{73F64B96-A223-4557-9A13-85A79E55FBA2}" srcOrd="0" destOrd="0" parTransId="{3D2D4408-4D83-4428-87C7-606BD3EB5C6F}" sibTransId="{D631299E-B4F1-4B18-BF74-A92C9F005460}"/>
    <dgm:cxn modelId="{D2F233A7-3531-4361-BF7A-F61AF84D03D5}" srcId="{F1248323-3484-4636-B736-A859652A8DCA}" destId="{690D71AE-267D-4D51-B715-2256636645BE}" srcOrd="0" destOrd="0" parTransId="{5C5490A0-6831-49ED-AC32-1F983192C055}" sibTransId="{70C09F33-5C40-486D-BD97-F5D908200CB8}"/>
    <dgm:cxn modelId="{2DD5D5AE-C38E-46B7-8C87-C8709D708584}" srcId="{8CABA979-E3EF-47D5-941A-D97E50C488D0}" destId="{F1248323-3484-4636-B736-A859652A8DCA}" srcOrd="1" destOrd="0" parTransId="{CC8153B5-71B0-4A1C-BE35-530ABF2F7D89}" sibTransId="{4C9B5311-2335-46AD-9AB6-E8EFBC934776}"/>
    <dgm:cxn modelId="{FFC28BB4-5094-4AE3-B770-019C55DBE647}" type="presOf" srcId="{8CABA979-E3EF-47D5-941A-D97E50C488D0}" destId="{654D6B37-9AA4-441F-87FB-4EC8ECFDD8DD}" srcOrd="0" destOrd="0" presId="urn:microsoft.com/office/officeart/2005/8/layout/hierarchy3"/>
    <dgm:cxn modelId="{9B622DB7-A819-4B1E-B3E6-5361993A9676}" srcId="{73F64B96-A223-4557-9A13-85A79E55FBA2}" destId="{F112F37D-3DDC-4FBA-BF21-D269A2B55C3F}" srcOrd="0" destOrd="0" parTransId="{4A983394-CC50-4E8B-AE2A-40FAD0451595}" sibTransId="{ADB4B280-41A2-4977-84FF-EC6304F4ABDB}"/>
    <dgm:cxn modelId="{D940F6DC-8944-4C1A-8AFA-7873E94526EE}" type="presOf" srcId="{F1248323-3484-4636-B736-A859652A8DCA}" destId="{6B8459B2-33F6-40CA-B97D-2903DC65B94E}" srcOrd="1" destOrd="0" presId="urn:microsoft.com/office/officeart/2005/8/layout/hierarchy3"/>
    <dgm:cxn modelId="{E3DC8CF0-DE9A-49E4-8A31-8EF6A6AC0D1B}" type="presOf" srcId="{73F64B96-A223-4557-9A13-85A79E55FBA2}" destId="{4EB4BC15-E6EB-496F-8628-C87416D2D096}" srcOrd="0" destOrd="0" presId="urn:microsoft.com/office/officeart/2005/8/layout/hierarchy3"/>
    <dgm:cxn modelId="{50B851F8-A0F2-4CFD-8CD1-63DDCC2B382E}" type="presOf" srcId="{5C5490A0-6831-49ED-AC32-1F983192C055}" destId="{DF5BF3E3-82D2-4DB8-B4D7-0A259CF81FFC}" srcOrd="0" destOrd="0" presId="urn:microsoft.com/office/officeart/2005/8/layout/hierarchy3"/>
    <dgm:cxn modelId="{8BB02DFF-17AD-454A-8A04-32A939C0A21E}" srcId="{73F64B96-A223-4557-9A13-85A79E55FBA2}" destId="{E2ED1A70-C5E5-482A-A6E5-DC6736A5AD1A}" srcOrd="1" destOrd="0" parTransId="{3629FBE5-FDFB-43AC-92A8-43EF217AB501}" sibTransId="{1DEB2FA2-CF63-4E11-94D8-176C509F541D}"/>
    <dgm:cxn modelId="{4772D030-9FA4-4A06-A507-76BBDF8B6F1D}" type="presParOf" srcId="{654D6B37-9AA4-441F-87FB-4EC8ECFDD8DD}" destId="{B820CD84-D64D-4CDD-B1F8-BDA7FECCDFCE}" srcOrd="0" destOrd="0" presId="urn:microsoft.com/office/officeart/2005/8/layout/hierarchy3"/>
    <dgm:cxn modelId="{45FD87CC-1525-4380-9CC7-38FA028C11EB}" type="presParOf" srcId="{B820CD84-D64D-4CDD-B1F8-BDA7FECCDFCE}" destId="{2AE18090-5963-4187-85BF-9A3623EE3EB8}" srcOrd="0" destOrd="0" presId="urn:microsoft.com/office/officeart/2005/8/layout/hierarchy3"/>
    <dgm:cxn modelId="{BDBBBB48-F1E3-4ED7-ACA6-DFE02E079EC4}" type="presParOf" srcId="{2AE18090-5963-4187-85BF-9A3623EE3EB8}" destId="{4EB4BC15-E6EB-496F-8628-C87416D2D096}" srcOrd="0" destOrd="0" presId="urn:microsoft.com/office/officeart/2005/8/layout/hierarchy3"/>
    <dgm:cxn modelId="{E79BF7A4-C7DF-4022-956B-CA31DF910A0C}" type="presParOf" srcId="{2AE18090-5963-4187-85BF-9A3623EE3EB8}" destId="{7C3CBCC6-1558-4DDA-A198-68A0CE5F8B02}" srcOrd="1" destOrd="0" presId="urn:microsoft.com/office/officeart/2005/8/layout/hierarchy3"/>
    <dgm:cxn modelId="{F3616C85-B4A0-436C-931B-D345B3B9E79C}" type="presParOf" srcId="{B820CD84-D64D-4CDD-B1F8-BDA7FECCDFCE}" destId="{E1FB79E3-2DBA-49F6-AC33-4D27CAC79325}" srcOrd="1" destOrd="0" presId="urn:microsoft.com/office/officeart/2005/8/layout/hierarchy3"/>
    <dgm:cxn modelId="{268F1781-37A5-405F-AAAE-212954C7C667}" type="presParOf" srcId="{E1FB79E3-2DBA-49F6-AC33-4D27CAC79325}" destId="{476D8BDE-712D-442F-A306-AC1B1B1556BD}" srcOrd="0" destOrd="0" presId="urn:microsoft.com/office/officeart/2005/8/layout/hierarchy3"/>
    <dgm:cxn modelId="{29DEEBC8-73CD-4A15-B053-2C6B984B879F}" type="presParOf" srcId="{E1FB79E3-2DBA-49F6-AC33-4D27CAC79325}" destId="{0BD87FC0-D953-45ED-AEC3-FD0A3DDE1274}" srcOrd="1" destOrd="0" presId="urn:microsoft.com/office/officeart/2005/8/layout/hierarchy3"/>
    <dgm:cxn modelId="{B141A467-6195-43E2-AFEF-A47993F5B95A}" type="presParOf" srcId="{E1FB79E3-2DBA-49F6-AC33-4D27CAC79325}" destId="{7B0A07E0-28CC-45FF-B872-4B0ABAB92AB4}" srcOrd="2" destOrd="0" presId="urn:microsoft.com/office/officeart/2005/8/layout/hierarchy3"/>
    <dgm:cxn modelId="{AB6FA4EE-B779-401A-B044-32CDD620B414}" type="presParOf" srcId="{E1FB79E3-2DBA-49F6-AC33-4D27CAC79325}" destId="{88201621-E0CF-4470-8D31-428103DB27AD}" srcOrd="3" destOrd="0" presId="urn:microsoft.com/office/officeart/2005/8/layout/hierarchy3"/>
    <dgm:cxn modelId="{3764C1C9-334D-497F-871F-FDB5E4C85B95}" type="presParOf" srcId="{654D6B37-9AA4-441F-87FB-4EC8ECFDD8DD}" destId="{87EA265F-EA8F-4F8A-B9FB-56B372197236}" srcOrd="1" destOrd="0" presId="urn:microsoft.com/office/officeart/2005/8/layout/hierarchy3"/>
    <dgm:cxn modelId="{381C6403-FC32-4DFD-A915-62FC34595E72}" type="presParOf" srcId="{87EA265F-EA8F-4F8A-B9FB-56B372197236}" destId="{02806FEC-4C2C-4526-ACE1-5F52EF083F16}" srcOrd="0" destOrd="0" presId="urn:microsoft.com/office/officeart/2005/8/layout/hierarchy3"/>
    <dgm:cxn modelId="{0CFE0767-3468-4239-B77F-BF9D477E7375}" type="presParOf" srcId="{02806FEC-4C2C-4526-ACE1-5F52EF083F16}" destId="{DF2D9355-FBE1-44C9-AF0C-EF2C5A92F183}" srcOrd="0" destOrd="0" presId="urn:microsoft.com/office/officeart/2005/8/layout/hierarchy3"/>
    <dgm:cxn modelId="{E99844B9-0D16-4D97-9DAC-C51114EC3845}" type="presParOf" srcId="{02806FEC-4C2C-4526-ACE1-5F52EF083F16}" destId="{6B8459B2-33F6-40CA-B97D-2903DC65B94E}" srcOrd="1" destOrd="0" presId="urn:microsoft.com/office/officeart/2005/8/layout/hierarchy3"/>
    <dgm:cxn modelId="{1DDC6B7A-35FC-4220-AA95-DE279AEABA4D}" type="presParOf" srcId="{87EA265F-EA8F-4F8A-B9FB-56B372197236}" destId="{BD466FE8-55BD-4250-A61E-48BD376986CA}" srcOrd="1" destOrd="0" presId="urn:microsoft.com/office/officeart/2005/8/layout/hierarchy3"/>
    <dgm:cxn modelId="{F780F0EA-48EA-4B4A-B97F-A1C75E541771}" type="presParOf" srcId="{BD466FE8-55BD-4250-A61E-48BD376986CA}" destId="{DF5BF3E3-82D2-4DB8-B4D7-0A259CF81FFC}" srcOrd="0" destOrd="0" presId="urn:microsoft.com/office/officeart/2005/8/layout/hierarchy3"/>
    <dgm:cxn modelId="{32CD2987-BDBD-4D6A-A6AD-A0AEDAD3690A}" type="presParOf" srcId="{BD466FE8-55BD-4250-A61E-48BD376986CA}" destId="{AD5EC941-6F59-4C0C-9265-C5165B0D441B}" srcOrd="1" destOrd="0" presId="urn:microsoft.com/office/officeart/2005/8/layout/hierarchy3"/>
    <dgm:cxn modelId="{80775E14-1F75-4906-849E-322FDADBC97E}" type="presParOf" srcId="{BD466FE8-55BD-4250-A61E-48BD376986CA}" destId="{D099FD24-947B-4FF1-8C5B-75060799F19F}" srcOrd="2" destOrd="0" presId="urn:microsoft.com/office/officeart/2005/8/layout/hierarchy3"/>
    <dgm:cxn modelId="{3C1C85A6-1764-4209-A1B0-98BE56AD53ED}" type="presParOf" srcId="{BD466FE8-55BD-4250-A61E-48BD376986CA}" destId="{02B6ED8F-0206-4057-B324-D4896C157921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A7C7B7-D771-4272-A1EF-0720EBAD12D8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14163AB-A02B-48BE-A240-0373E5C4CCF3}">
      <dgm:prSet phldrT="[文本]"/>
      <dgm:spPr/>
      <dgm:t>
        <a:bodyPr/>
        <a:lstStyle/>
        <a:p>
          <a:r>
            <a:rPr lang="zh-CN" altLang="en-US" dirty="0"/>
            <a:t>相关性分析</a:t>
          </a:r>
        </a:p>
      </dgm:t>
    </dgm:pt>
    <dgm:pt modelId="{97B41E90-FF0F-4FF2-809E-16077AFA0D7C}" type="parTrans" cxnId="{71AD6CEB-76EA-42ED-A8E6-6996EFA33BE5}">
      <dgm:prSet/>
      <dgm:spPr/>
      <dgm:t>
        <a:bodyPr/>
        <a:lstStyle/>
        <a:p>
          <a:endParaRPr lang="zh-CN" altLang="en-US"/>
        </a:p>
      </dgm:t>
    </dgm:pt>
    <dgm:pt modelId="{DF1A33A8-DF37-4E1C-A405-65779198A492}" type="sibTrans" cxnId="{71AD6CEB-76EA-42ED-A8E6-6996EFA33BE5}">
      <dgm:prSet/>
      <dgm:spPr/>
      <dgm:t>
        <a:bodyPr/>
        <a:lstStyle/>
        <a:p>
          <a:endParaRPr lang="zh-CN" altLang="en-US"/>
        </a:p>
      </dgm:t>
    </dgm:pt>
    <dgm:pt modelId="{2DBBC009-E052-462C-8274-510358CB751C}">
      <dgm:prSet phldrT="[文本]"/>
      <dgm:spPr>
        <a:solidFill>
          <a:srgbClr val="FFCC66"/>
        </a:solidFill>
      </dgm:spPr>
      <dgm:t>
        <a:bodyPr/>
        <a:lstStyle/>
        <a:p>
          <a:r>
            <a:rPr lang="zh-CN" altLang="en-US" dirty="0"/>
            <a:t>定量数据 * 定量数据：散点图</a:t>
          </a:r>
        </a:p>
      </dgm:t>
    </dgm:pt>
    <dgm:pt modelId="{CC5A3EC3-643F-4050-B82F-8ACCAF218B94}" type="parTrans" cxnId="{F999192F-AB46-4884-9244-AB2A256A4900}">
      <dgm:prSet/>
      <dgm:spPr/>
      <dgm:t>
        <a:bodyPr/>
        <a:lstStyle/>
        <a:p>
          <a:endParaRPr lang="zh-CN" altLang="en-US"/>
        </a:p>
      </dgm:t>
    </dgm:pt>
    <dgm:pt modelId="{A058C2F7-920C-4125-8F83-1F9705D14D8B}" type="sibTrans" cxnId="{F999192F-AB46-4884-9244-AB2A256A4900}">
      <dgm:prSet/>
      <dgm:spPr/>
      <dgm:t>
        <a:bodyPr/>
        <a:lstStyle/>
        <a:p>
          <a:endParaRPr lang="zh-CN" altLang="en-US"/>
        </a:p>
      </dgm:t>
    </dgm:pt>
    <dgm:pt modelId="{B6BCED6F-95C5-4AC9-A07A-B73B95BA5770}">
      <dgm:prSet phldrT="[文本]"/>
      <dgm:spPr>
        <a:solidFill>
          <a:srgbClr val="FF9933"/>
        </a:solidFill>
      </dgm:spPr>
      <dgm:t>
        <a:bodyPr/>
        <a:lstStyle/>
        <a:p>
          <a:r>
            <a:rPr lang="zh-CN" altLang="en-US" dirty="0"/>
            <a:t>分类数据 * 分类数据：马赛克图</a:t>
          </a:r>
        </a:p>
      </dgm:t>
    </dgm:pt>
    <dgm:pt modelId="{02788439-D5E2-4F46-ADA5-440D5CA4BDEE}" type="parTrans" cxnId="{3359175A-98A0-4614-9DB8-4D1FAFCAA2E8}">
      <dgm:prSet/>
      <dgm:spPr/>
      <dgm:t>
        <a:bodyPr/>
        <a:lstStyle/>
        <a:p>
          <a:endParaRPr lang="zh-CN" altLang="en-US"/>
        </a:p>
      </dgm:t>
    </dgm:pt>
    <dgm:pt modelId="{971A61BC-6D97-4D3C-83FC-422F0CFD5562}" type="sibTrans" cxnId="{3359175A-98A0-4614-9DB8-4D1FAFCAA2E8}">
      <dgm:prSet/>
      <dgm:spPr/>
      <dgm:t>
        <a:bodyPr/>
        <a:lstStyle/>
        <a:p>
          <a:endParaRPr lang="zh-CN" altLang="en-US"/>
        </a:p>
      </dgm:t>
    </dgm:pt>
    <dgm:pt modelId="{3B29B79D-CB59-4779-BB67-4885E0B6EF10}">
      <dgm:prSet phldrT="[文本]"/>
      <dgm:spPr/>
      <dgm:t>
        <a:bodyPr/>
        <a:lstStyle/>
        <a:p>
          <a:r>
            <a:rPr lang="zh-CN" altLang="en-US" dirty="0"/>
            <a:t>分类数据 * 数值数据：柱形图</a:t>
          </a:r>
          <a:r>
            <a:rPr lang="en-US" altLang="zh-CN" dirty="0"/>
            <a:t>/</a:t>
          </a:r>
          <a:r>
            <a:rPr lang="zh-CN" altLang="en-US" dirty="0"/>
            <a:t>箱线图</a:t>
          </a:r>
        </a:p>
      </dgm:t>
    </dgm:pt>
    <dgm:pt modelId="{A4AB3C8B-58B4-4397-835C-6E7AEF4348CE}" type="parTrans" cxnId="{37EC3B36-46B2-4621-834D-290EF99CDD1B}">
      <dgm:prSet/>
      <dgm:spPr/>
      <dgm:t>
        <a:bodyPr/>
        <a:lstStyle/>
        <a:p>
          <a:endParaRPr lang="zh-CN" altLang="en-US"/>
        </a:p>
      </dgm:t>
    </dgm:pt>
    <dgm:pt modelId="{60FE7AD2-BDA4-4361-9647-20FD97D07550}" type="sibTrans" cxnId="{37EC3B36-46B2-4621-834D-290EF99CDD1B}">
      <dgm:prSet/>
      <dgm:spPr/>
      <dgm:t>
        <a:bodyPr/>
        <a:lstStyle/>
        <a:p>
          <a:endParaRPr lang="zh-CN" altLang="en-US"/>
        </a:p>
      </dgm:t>
    </dgm:pt>
    <dgm:pt modelId="{0C20B6C3-E593-42BA-B8EE-F298E9F414F2}" type="pres">
      <dgm:prSet presAssocID="{BFA7C7B7-D771-4272-A1EF-0720EBAD12D8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03DFA15-4350-4793-AF9A-5BA60A064037}" type="pres">
      <dgm:prSet presAssocID="{514163AB-A02B-48BE-A240-0373E5C4CCF3}" presName="root1" presStyleCnt="0"/>
      <dgm:spPr/>
    </dgm:pt>
    <dgm:pt modelId="{86F77573-4C2D-4927-BCA4-3C0944617C0B}" type="pres">
      <dgm:prSet presAssocID="{514163AB-A02B-48BE-A240-0373E5C4CCF3}" presName="LevelOneTextNode" presStyleLbl="node0" presStyleIdx="0" presStyleCnt="1">
        <dgm:presLayoutVars>
          <dgm:chPref val="3"/>
        </dgm:presLayoutVars>
      </dgm:prSet>
      <dgm:spPr/>
    </dgm:pt>
    <dgm:pt modelId="{CF49D467-237E-4ABB-BCC7-5434814A3DBE}" type="pres">
      <dgm:prSet presAssocID="{514163AB-A02B-48BE-A240-0373E5C4CCF3}" presName="level2hierChild" presStyleCnt="0"/>
      <dgm:spPr/>
    </dgm:pt>
    <dgm:pt modelId="{24E61EEE-6DDD-4688-AD1A-7FAB7CB067D5}" type="pres">
      <dgm:prSet presAssocID="{CC5A3EC3-643F-4050-B82F-8ACCAF218B94}" presName="conn2-1" presStyleLbl="parChTrans1D2" presStyleIdx="0" presStyleCnt="3"/>
      <dgm:spPr/>
    </dgm:pt>
    <dgm:pt modelId="{36829304-0CE1-4D85-A447-75189E68465F}" type="pres">
      <dgm:prSet presAssocID="{CC5A3EC3-643F-4050-B82F-8ACCAF218B94}" presName="connTx" presStyleLbl="parChTrans1D2" presStyleIdx="0" presStyleCnt="3"/>
      <dgm:spPr/>
    </dgm:pt>
    <dgm:pt modelId="{E830A3CD-FA8C-4421-9D46-5A7FD7881EAE}" type="pres">
      <dgm:prSet presAssocID="{2DBBC009-E052-462C-8274-510358CB751C}" presName="root2" presStyleCnt="0"/>
      <dgm:spPr/>
    </dgm:pt>
    <dgm:pt modelId="{C060800D-D7CF-45C7-9022-B0EFFA625635}" type="pres">
      <dgm:prSet presAssocID="{2DBBC009-E052-462C-8274-510358CB751C}" presName="LevelTwoTextNode" presStyleLbl="node2" presStyleIdx="0" presStyleCnt="3" custScaleX="179942">
        <dgm:presLayoutVars>
          <dgm:chPref val="3"/>
        </dgm:presLayoutVars>
      </dgm:prSet>
      <dgm:spPr/>
    </dgm:pt>
    <dgm:pt modelId="{39E2865B-EF5D-49C8-AC8E-A8C7C71034E9}" type="pres">
      <dgm:prSet presAssocID="{2DBBC009-E052-462C-8274-510358CB751C}" presName="level3hierChild" presStyleCnt="0"/>
      <dgm:spPr/>
    </dgm:pt>
    <dgm:pt modelId="{9BDACB63-E8FF-4195-85B5-F5BCF414AD8D}" type="pres">
      <dgm:prSet presAssocID="{02788439-D5E2-4F46-ADA5-440D5CA4BDEE}" presName="conn2-1" presStyleLbl="parChTrans1D2" presStyleIdx="1" presStyleCnt="3"/>
      <dgm:spPr/>
    </dgm:pt>
    <dgm:pt modelId="{67CF3462-2F87-47EF-A97F-40EE0270C361}" type="pres">
      <dgm:prSet presAssocID="{02788439-D5E2-4F46-ADA5-440D5CA4BDEE}" presName="connTx" presStyleLbl="parChTrans1D2" presStyleIdx="1" presStyleCnt="3"/>
      <dgm:spPr/>
    </dgm:pt>
    <dgm:pt modelId="{38428AEC-69D3-4A74-B936-85D800DBF3C3}" type="pres">
      <dgm:prSet presAssocID="{B6BCED6F-95C5-4AC9-A07A-B73B95BA5770}" presName="root2" presStyleCnt="0"/>
      <dgm:spPr/>
    </dgm:pt>
    <dgm:pt modelId="{4A5B1E60-8912-4C34-8604-97C4959D6C48}" type="pres">
      <dgm:prSet presAssocID="{B6BCED6F-95C5-4AC9-A07A-B73B95BA5770}" presName="LevelTwoTextNode" presStyleLbl="node2" presStyleIdx="1" presStyleCnt="3" custScaleX="190822">
        <dgm:presLayoutVars>
          <dgm:chPref val="3"/>
        </dgm:presLayoutVars>
      </dgm:prSet>
      <dgm:spPr/>
    </dgm:pt>
    <dgm:pt modelId="{30203ABA-F7EF-42F5-AD5B-6034B7E5BEA7}" type="pres">
      <dgm:prSet presAssocID="{B6BCED6F-95C5-4AC9-A07A-B73B95BA5770}" presName="level3hierChild" presStyleCnt="0"/>
      <dgm:spPr/>
    </dgm:pt>
    <dgm:pt modelId="{A6CFEAD5-50FF-41F3-BEB9-F241F335738A}" type="pres">
      <dgm:prSet presAssocID="{A4AB3C8B-58B4-4397-835C-6E7AEF4348CE}" presName="conn2-1" presStyleLbl="parChTrans1D2" presStyleIdx="2" presStyleCnt="3"/>
      <dgm:spPr/>
    </dgm:pt>
    <dgm:pt modelId="{C74E88DB-5D7A-4573-A320-C728AE0386F4}" type="pres">
      <dgm:prSet presAssocID="{A4AB3C8B-58B4-4397-835C-6E7AEF4348CE}" presName="connTx" presStyleLbl="parChTrans1D2" presStyleIdx="2" presStyleCnt="3"/>
      <dgm:spPr/>
    </dgm:pt>
    <dgm:pt modelId="{C43DB478-F036-4A4B-A0CD-E6F74120447F}" type="pres">
      <dgm:prSet presAssocID="{3B29B79D-CB59-4779-BB67-4885E0B6EF10}" presName="root2" presStyleCnt="0"/>
      <dgm:spPr/>
    </dgm:pt>
    <dgm:pt modelId="{7829BDB2-612A-49E3-BF1F-4F030ADDFD96}" type="pres">
      <dgm:prSet presAssocID="{3B29B79D-CB59-4779-BB67-4885E0B6EF10}" presName="LevelTwoTextNode" presStyleLbl="node2" presStyleIdx="2" presStyleCnt="3" custScaleX="212581">
        <dgm:presLayoutVars>
          <dgm:chPref val="3"/>
        </dgm:presLayoutVars>
      </dgm:prSet>
      <dgm:spPr/>
    </dgm:pt>
    <dgm:pt modelId="{94D4BE76-30C8-44D2-B113-6F915D33F9F5}" type="pres">
      <dgm:prSet presAssocID="{3B29B79D-CB59-4779-BB67-4885E0B6EF10}" presName="level3hierChild" presStyleCnt="0"/>
      <dgm:spPr/>
    </dgm:pt>
  </dgm:ptLst>
  <dgm:cxnLst>
    <dgm:cxn modelId="{8D9DC410-9263-437B-8C0D-C46B2FFC7B9E}" type="presOf" srcId="{514163AB-A02B-48BE-A240-0373E5C4CCF3}" destId="{86F77573-4C2D-4927-BCA4-3C0944617C0B}" srcOrd="0" destOrd="0" presId="urn:microsoft.com/office/officeart/2008/layout/HorizontalMultiLevelHierarchy"/>
    <dgm:cxn modelId="{F999192F-AB46-4884-9244-AB2A256A4900}" srcId="{514163AB-A02B-48BE-A240-0373E5C4CCF3}" destId="{2DBBC009-E052-462C-8274-510358CB751C}" srcOrd="0" destOrd="0" parTransId="{CC5A3EC3-643F-4050-B82F-8ACCAF218B94}" sibTransId="{A058C2F7-920C-4125-8F83-1F9705D14D8B}"/>
    <dgm:cxn modelId="{37EC3B36-46B2-4621-834D-290EF99CDD1B}" srcId="{514163AB-A02B-48BE-A240-0373E5C4CCF3}" destId="{3B29B79D-CB59-4779-BB67-4885E0B6EF10}" srcOrd="2" destOrd="0" parTransId="{A4AB3C8B-58B4-4397-835C-6E7AEF4348CE}" sibTransId="{60FE7AD2-BDA4-4361-9647-20FD97D07550}"/>
    <dgm:cxn modelId="{AD40E763-0476-4E42-A7D2-276E566EF517}" type="presOf" srcId="{3B29B79D-CB59-4779-BB67-4885E0B6EF10}" destId="{7829BDB2-612A-49E3-BF1F-4F030ADDFD96}" srcOrd="0" destOrd="0" presId="urn:microsoft.com/office/officeart/2008/layout/HorizontalMultiLevelHierarchy"/>
    <dgm:cxn modelId="{3B4AB34E-D3D7-4992-9EE4-A08DD8E2F33C}" type="presOf" srcId="{2DBBC009-E052-462C-8274-510358CB751C}" destId="{C060800D-D7CF-45C7-9022-B0EFFA625635}" srcOrd="0" destOrd="0" presId="urn:microsoft.com/office/officeart/2008/layout/HorizontalMultiLevelHierarchy"/>
    <dgm:cxn modelId="{3359175A-98A0-4614-9DB8-4D1FAFCAA2E8}" srcId="{514163AB-A02B-48BE-A240-0373E5C4CCF3}" destId="{B6BCED6F-95C5-4AC9-A07A-B73B95BA5770}" srcOrd="1" destOrd="0" parTransId="{02788439-D5E2-4F46-ADA5-440D5CA4BDEE}" sibTransId="{971A61BC-6D97-4D3C-83FC-422F0CFD5562}"/>
    <dgm:cxn modelId="{081FCC7C-5174-4F15-9A33-C6076CCF38D6}" type="presOf" srcId="{B6BCED6F-95C5-4AC9-A07A-B73B95BA5770}" destId="{4A5B1E60-8912-4C34-8604-97C4959D6C48}" srcOrd="0" destOrd="0" presId="urn:microsoft.com/office/officeart/2008/layout/HorizontalMultiLevelHierarchy"/>
    <dgm:cxn modelId="{48AD377D-03F7-4143-AB20-34D41749570E}" type="presOf" srcId="{CC5A3EC3-643F-4050-B82F-8ACCAF218B94}" destId="{24E61EEE-6DDD-4688-AD1A-7FAB7CB067D5}" srcOrd="0" destOrd="0" presId="urn:microsoft.com/office/officeart/2008/layout/HorizontalMultiLevelHierarchy"/>
    <dgm:cxn modelId="{1FFA9781-9C72-42E3-8B77-520A6BA6FE65}" type="presOf" srcId="{A4AB3C8B-58B4-4397-835C-6E7AEF4348CE}" destId="{A6CFEAD5-50FF-41F3-BEB9-F241F335738A}" srcOrd="0" destOrd="0" presId="urn:microsoft.com/office/officeart/2008/layout/HorizontalMultiLevelHierarchy"/>
    <dgm:cxn modelId="{8B06EE83-469C-4D31-ABBD-AA1E4AF84817}" type="presOf" srcId="{02788439-D5E2-4F46-ADA5-440D5CA4BDEE}" destId="{67CF3462-2F87-47EF-A97F-40EE0270C361}" srcOrd="1" destOrd="0" presId="urn:microsoft.com/office/officeart/2008/layout/HorizontalMultiLevelHierarchy"/>
    <dgm:cxn modelId="{577EAC8F-93A6-41ED-9868-2CF07A830FF5}" type="presOf" srcId="{CC5A3EC3-643F-4050-B82F-8ACCAF218B94}" destId="{36829304-0CE1-4D85-A447-75189E68465F}" srcOrd="1" destOrd="0" presId="urn:microsoft.com/office/officeart/2008/layout/HorizontalMultiLevelHierarchy"/>
    <dgm:cxn modelId="{28B37FB8-DDDA-478A-990F-7B76FCFD9E71}" type="presOf" srcId="{A4AB3C8B-58B4-4397-835C-6E7AEF4348CE}" destId="{C74E88DB-5D7A-4573-A320-C728AE0386F4}" srcOrd="1" destOrd="0" presId="urn:microsoft.com/office/officeart/2008/layout/HorizontalMultiLevelHierarchy"/>
    <dgm:cxn modelId="{567BECD6-6BE9-455F-86A6-D0A3B2BFC153}" type="presOf" srcId="{02788439-D5E2-4F46-ADA5-440D5CA4BDEE}" destId="{9BDACB63-E8FF-4195-85B5-F5BCF414AD8D}" srcOrd="0" destOrd="0" presId="urn:microsoft.com/office/officeart/2008/layout/HorizontalMultiLevelHierarchy"/>
    <dgm:cxn modelId="{71AD6CEB-76EA-42ED-A8E6-6996EFA33BE5}" srcId="{BFA7C7B7-D771-4272-A1EF-0720EBAD12D8}" destId="{514163AB-A02B-48BE-A240-0373E5C4CCF3}" srcOrd="0" destOrd="0" parTransId="{97B41E90-FF0F-4FF2-809E-16077AFA0D7C}" sibTransId="{DF1A33A8-DF37-4E1C-A405-65779198A492}"/>
    <dgm:cxn modelId="{E2044FFC-6D4A-440C-97D7-338B9846C038}" type="presOf" srcId="{BFA7C7B7-D771-4272-A1EF-0720EBAD12D8}" destId="{0C20B6C3-E593-42BA-B8EE-F298E9F414F2}" srcOrd="0" destOrd="0" presId="urn:microsoft.com/office/officeart/2008/layout/HorizontalMultiLevelHierarchy"/>
    <dgm:cxn modelId="{674A1E99-B821-4D1E-AD18-959D28945819}" type="presParOf" srcId="{0C20B6C3-E593-42BA-B8EE-F298E9F414F2}" destId="{C03DFA15-4350-4793-AF9A-5BA60A064037}" srcOrd="0" destOrd="0" presId="urn:microsoft.com/office/officeart/2008/layout/HorizontalMultiLevelHierarchy"/>
    <dgm:cxn modelId="{ABC2A9F3-1DC8-4666-B3B1-206202E063AE}" type="presParOf" srcId="{C03DFA15-4350-4793-AF9A-5BA60A064037}" destId="{86F77573-4C2D-4927-BCA4-3C0944617C0B}" srcOrd="0" destOrd="0" presId="urn:microsoft.com/office/officeart/2008/layout/HorizontalMultiLevelHierarchy"/>
    <dgm:cxn modelId="{4425E42B-C165-4B20-A775-76A2BD76A982}" type="presParOf" srcId="{C03DFA15-4350-4793-AF9A-5BA60A064037}" destId="{CF49D467-237E-4ABB-BCC7-5434814A3DBE}" srcOrd="1" destOrd="0" presId="urn:microsoft.com/office/officeart/2008/layout/HorizontalMultiLevelHierarchy"/>
    <dgm:cxn modelId="{E4E44FDD-9FDB-4A00-994A-2B554E250832}" type="presParOf" srcId="{CF49D467-237E-4ABB-BCC7-5434814A3DBE}" destId="{24E61EEE-6DDD-4688-AD1A-7FAB7CB067D5}" srcOrd="0" destOrd="0" presId="urn:microsoft.com/office/officeart/2008/layout/HorizontalMultiLevelHierarchy"/>
    <dgm:cxn modelId="{251E39A9-F91F-4A23-BC3C-2686E1AEB998}" type="presParOf" srcId="{24E61EEE-6DDD-4688-AD1A-7FAB7CB067D5}" destId="{36829304-0CE1-4D85-A447-75189E68465F}" srcOrd="0" destOrd="0" presId="urn:microsoft.com/office/officeart/2008/layout/HorizontalMultiLevelHierarchy"/>
    <dgm:cxn modelId="{7164D9AF-6FE7-4399-AC60-93DF26B796D2}" type="presParOf" srcId="{CF49D467-237E-4ABB-BCC7-5434814A3DBE}" destId="{E830A3CD-FA8C-4421-9D46-5A7FD7881EAE}" srcOrd="1" destOrd="0" presId="urn:microsoft.com/office/officeart/2008/layout/HorizontalMultiLevelHierarchy"/>
    <dgm:cxn modelId="{07B36F55-0197-4073-AFF4-D52718A7D5EF}" type="presParOf" srcId="{E830A3CD-FA8C-4421-9D46-5A7FD7881EAE}" destId="{C060800D-D7CF-45C7-9022-B0EFFA625635}" srcOrd="0" destOrd="0" presId="urn:microsoft.com/office/officeart/2008/layout/HorizontalMultiLevelHierarchy"/>
    <dgm:cxn modelId="{0CB1A546-40C0-476E-9689-40C6F47FA902}" type="presParOf" srcId="{E830A3CD-FA8C-4421-9D46-5A7FD7881EAE}" destId="{39E2865B-EF5D-49C8-AC8E-A8C7C71034E9}" srcOrd="1" destOrd="0" presId="urn:microsoft.com/office/officeart/2008/layout/HorizontalMultiLevelHierarchy"/>
    <dgm:cxn modelId="{6459C8EF-FCD4-4C11-B139-55D7AC359651}" type="presParOf" srcId="{CF49D467-237E-4ABB-BCC7-5434814A3DBE}" destId="{9BDACB63-E8FF-4195-85B5-F5BCF414AD8D}" srcOrd="2" destOrd="0" presId="urn:microsoft.com/office/officeart/2008/layout/HorizontalMultiLevelHierarchy"/>
    <dgm:cxn modelId="{569C87DF-EFEF-4F41-A38E-A588B148E23B}" type="presParOf" srcId="{9BDACB63-E8FF-4195-85B5-F5BCF414AD8D}" destId="{67CF3462-2F87-47EF-A97F-40EE0270C361}" srcOrd="0" destOrd="0" presId="urn:microsoft.com/office/officeart/2008/layout/HorizontalMultiLevelHierarchy"/>
    <dgm:cxn modelId="{9D191EDD-1D65-46B3-BC63-6B96D34F4C4E}" type="presParOf" srcId="{CF49D467-237E-4ABB-BCC7-5434814A3DBE}" destId="{38428AEC-69D3-4A74-B936-85D800DBF3C3}" srcOrd="3" destOrd="0" presId="urn:microsoft.com/office/officeart/2008/layout/HorizontalMultiLevelHierarchy"/>
    <dgm:cxn modelId="{86308067-8F50-424C-8FBA-4520C1F37764}" type="presParOf" srcId="{38428AEC-69D3-4A74-B936-85D800DBF3C3}" destId="{4A5B1E60-8912-4C34-8604-97C4959D6C48}" srcOrd="0" destOrd="0" presId="urn:microsoft.com/office/officeart/2008/layout/HorizontalMultiLevelHierarchy"/>
    <dgm:cxn modelId="{84F72359-6289-43E2-AA95-13563D652022}" type="presParOf" srcId="{38428AEC-69D3-4A74-B936-85D800DBF3C3}" destId="{30203ABA-F7EF-42F5-AD5B-6034B7E5BEA7}" srcOrd="1" destOrd="0" presId="urn:microsoft.com/office/officeart/2008/layout/HorizontalMultiLevelHierarchy"/>
    <dgm:cxn modelId="{83029EDA-ED1D-471F-AC77-6EB6AC626998}" type="presParOf" srcId="{CF49D467-237E-4ABB-BCC7-5434814A3DBE}" destId="{A6CFEAD5-50FF-41F3-BEB9-F241F335738A}" srcOrd="4" destOrd="0" presId="urn:microsoft.com/office/officeart/2008/layout/HorizontalMultiLevelHierarchy"/>
    <dgm:cxn modelId="{A218EDAB-366C-428D-A654-CF71AA8DCC15}" type="presParOf" srcId="{A6CFEAD5-50FF-41F3-BEB9-F241F335738A}" destId="{C74E88DB-5D7A-4573-A320-C728AE0386F4}" srcOrd="0" destOrd="0" presId="urn:microsoft.com/office/officeart/2008/layout/HorizontalMultiLevelHierarchy"/>
    <dgm:cxn modelId="{63D33719-BBF1-464A-B16D-43AF74B7C963}" type="presParOf" srcId="{CF49D467-237E-4ABB-BCC7-5434814A3DBE}" destId="{C43DB478-F036-4A4B-A0CD-E6F74120447F}" srcOrd="5" destOrd="0" presId="urn:microsoft.com/office/officeart/2008/layout/HorizontalMultiLevelHierarchy"/>
    <dgm:cxn modelId="{F2C469F2-6CC4-409F-BC42-80F9460C93A4}" type="presParOf" srcId="{C43DB478-F036-4A4B-A0CD-E6F74120447F}" destId="{7829BDB2-612A-49E3-BF1F-4F030ADDFD96}" srcOrd="0" destOrd="0" presId="urn:microsoft.com/office/officeart/2008/layout/HorizontalMultiLevelHierarchy"/>
    <dgm:cxn modelId="{ADD14E60-4E0A-4163-87B1-7E05ABFCF5CF}" type="presParOf" srcId="{C43DB478-F036-4A4B-A0CD-E6F74120447F}" destId="{94D4BE76-30C8-44D2-B113-6F915D33F9F5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D4DCD70-B2AB-4B26-BAEC-E38BB09E221F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0149935-DB8A-4181-BE2F-6D0EAEFD5E52}">
      <dgm:prSet phldrT="[文本]"/>
      <dgm:spPr>
        <a:solidFill>
          <a:srgbClr val="C00000"/>
        </a:solidFill>
      </dgm:spPr>
      <dgm:t>
        <a:bodyPr/>
        <a:lstStyle/>
        <a:p>
          <a:r>
            <a:rPr lang="zh-CN" altLang="en-US" dirty="0"/>
            <a:t>真实的</a:t>
          </a:r>
        </a:p>
      </dgm:t>
    </dgm:pt>
    <dgm:pt modelId="{6A2B473E-0C09-43E3-A2E9-2830FB0421C7}" type="parTrans" cxnId="{A7C562AE-5860-4299-8310-3F2C9C526B11}">
      <dgm:prSet/>
      <dgm:spPr/>
      <dgm:t>
        <a:bodyPr/>
        <a:lstStyle/>
        <a:p>
          <a:endParaRPr lang="zh-CN" altLang="en-US"/>
        </a:p>
      </dgm:t>
    </dgm:pt>
    <dgm:pt modelId="{96AE7EDE-53C2-4EDF-A3BC-1B2A58BA159A}" type="sibTrans" cxnId="{A7C562AE-5860-4299-8310-3F2C9C526B11}">
      <dgm:prSet/>
      <dgm:spPr/>
      <dgm:t>
        <a:bodyPr/>
        <a:lstStyle/>
        <a:p>
          <a:endParaRPr lang="zh-CN" altLang="en-US"/>
        </a:p>
      </dgm:t>
    </dgm:pt>
    <dgm:pt modelId="{4882AF70-5421-4313-A56F-8773856D4DF2}">
      <dgm:prSet phldrT="[文本]"/>
      <dgm:spPr>
        <a:solidFill>
          <a:srgbClr val="FFC000"/>
        </a:solidFill>
      </dgm:spPr>
      <dgm:t>
        <a:bodyPr/>
        <a:lstStyle/>
        <a:p>
          <a:r>
            <a:rPr lang="zh-CN" altLang="en-US" dirty="0"/>
            <a:t>有用的</a:t>
          </a:r>
        </a:p>
      </dgm:t>
    </dgm:pt>
    <dgm:pt modelId="{712DD49B-2FCC-48C2-B015-1EF1915CEBF7}" type="parTrans" cxnId="{875474AA-7DE6-4B81-9B66-B2CE082AC1D5}">
      <dgm:prSet/>
      <dgm:spPr/>
      <dgm:t>
        <a:bodyPr/>
        <a:lstStyle/>
        <a:p>
          <a:endParaRPr lang="zh-CN" altLang="en-US"/>
        </a:p>
      </dgm:t>
    </dgm:pt>
    <dgm:pt modelId="{7C6B8466-EF00-41F7-BF3A-F817DE46F0F8}" type="sibTrans" cxnId="{875474AA-7DE6-4B81-9B66-B2CE082AC1D5}">
      <dgm:prSet/>
      <dgm:spPr/>
      <dgm:t>
        <a:bodyPr/>
        <a:lstStyle/>
        <a:p>
          <a:endParaRPr lang="zh-CN" altLang="en-US"/>
        </a:p>
      </dgm:t>
    </dgm:pt>
    <dgm:pt modelId="{2133F4F7-ED03-4C6A-81CD-22776C81B4F4}">
      <dgm:prSet phldrT="[文本]"/>
      <dgm:spPr>
        <a:solidFill>
          <a:srgbClr val="92D050"/>
        </a:solidFill>
      </dgm:spPr>
      <dgm:t>
        <a:bodyPr/>
        <a:lstStyle/>
        <a:p>
          <a:r>
            <a:rPr lang="zh-CN" altLang="en-US" dirty="0"/>
            <a:t>优美的</a:t>
          </a:r>
        </a:p>
      </dgm:t>
    </dgm:pt>
    <dgm:pt modelId="{73E1D192-551A-4034-93E9-A0CB0BEEA3BA}" type="parTrans" cxnId="{16321523-E9D2-4D85-BF1E-1DBCC613CD8E}">
      <dgm:prSet/>
      <dgm:spPr/>
      <dgm:t>
        <a:bodyPr/>
        <a:lstStyle/>
        <a:p>
          <a:endParaRPr lang="zh-CN" altLang="en-US"/>
        </a:p>
      </dgm:t>
    </dgm:pt>
    <dgm:pt modelId="{5562B3FA-AE08-47A8-920D-E92E4D77F390}" type="sibTrans" cxnId="{16321523-E9D2-4D85-BF1E-1DBCC613CD8E}">
      <dgm:prSet/>
      <dgm:spPr/>
      <dgm:t>
        <a:bodyPr/>
        <a:lstStyle/>
        <a:p>
          <a:endParaRPr lang="zh-CN" altLang="en-US"/>
        </a:p>
      </dgm:t>
    </dgm:pt>
    <dgm:pt modelId="{DB724231-97F1-466B-8DF2-DD01376627FA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/>
            <a:t>有见地的</a:t>
          </a:r>
        </a:p>
      </dgm:t>
    </dgm:pt>
    <dgm:pt modelId="{ED6A7E3C-E2B9-4092-B04B-54BB6C914784}" type="parTrans" cxnId="{FBACC374-C56F-464E-9638-F2EAAE8E3C58}">
      <dgm:prSet/>
      <dgm:spPr/>
      <dgm:t>
        <a:bodyPr/>
        <a:lstStyle/>
        <a:p>
          <a:endParaRPr lang="zh-CN" altLang="en-US"/>
        </a:p>
      </dgm:t>
    </dgm:pt>
    <dgm:pt modelId="{4C6B2400-2B0E-4A58-9374-5AFEDB8DE173}" type="sibTrans" cxnId="{FBACC374-C56F-464E-9638-F2EAAE8E3C58}">
      <dgm:prSet/>
      <dgm:spPr/>
      <dgm:t>
        <a:bodyPr/>
        <a:lstStyle/>
        <a:p>
          <a:endParaRPr lang="zh-CN" altLang="en-US"/>
        </a:p>
      </dgm:t>
    </dgm:pt>
    <dgm:pt modelId="{527B663F-B7D0-49A0-BD11-1FA141238BAE}">
      <dgm:prSet phldrT="[文本]"/>
      <dgm:spPr>
        <a:solidFill>
          <a:srgbClr val="7030A0"/>
        </a:solidFill>
      </dgm:spPr>
      <dgm:t>
        <a:bodyPr/>
        <a:lstStyle/>
        <a:p>
          <a:r>
            <a:rPr lang="zh-CN" altLang="en-US" dirty="0"/>
            <a:t>有启发性的</a:t>
          </a:r>
        </a:p>
      </dgm:t>
    </dgm:pt>
    <dgm:pt modelId="{1A0FB8DB-FD9D-4112-A7B1-0797872C88C6}" type="parTrans" cxnId="{53BE6E17-8019-4EF5-A653-CE0E2DD60271}">
      <dgm:prSet/>
      <dgm:spPr/>
      <dgm:t>
        <a:bodyPr/>
        <a:lstStyle/>
        <a:p>
          <a:endParaRPr lang="zh-CN" altLang="en-US"/>
        </a:p>
      </dgm:t>
    </dgm:pt>
    <dgm:pt modelId="{4B851841-65BF-4223-A08F-E26051B6F79E}" type="sibTrans" cxnId="{53BE6E17-8019-4EF5-A653-CE0E2DD60271}">
      <dgm:prSet/>
      <dgm:spPr/>
      <dgm:t>
        <a:bodyPr/>
        <a:lstStyle/>
        <a:p>
          <a:endParaRPr lang="zh-CN" altLang="en-US"/>
        </a:p>
      </dgm:t>
    </dgm:pt>
    <dgm:pt modelId="{808A02C6-A6F6-437E-9775-20BA7F6647B8}" type="pres">
      <dgm:prSet presAssocID="{4D4DCD70-B2AB-4B26-BAEC-E38BB09E221F}" presName="cycle" presStyleCnt="0">
        <dgm:presLayoutVars>
          <dgm:dir/>
          <dgm:resizeHandles val="exact"/>
        </dgm:presLayoutVars>
      </dgm:prSet>
      <dgm:spPr/>
    </dgm:pt>
    <dgm:pt modelId="{73013372-F3BC-4166-B176-F91B9E516F2C}" type="pres">
      <dgm:prSet presAssocID="{80149935-DB8A-4181-BE2F-6D0EAEFD5E52}" presName="node" presStyleLbl="node1" presStyleIdx="0" presStyleCnt="5">
        <dgm:presLayoutVars>
          <dgm:bulletEnabled val="1"/>
        </dgm:presLayoutVars>
      </dgm:prSet>
      <dgm:spPr/>
    </dgm:pt>
    <dgm:pt modelId="{F7702336-5042-413D-B7BE-DBB0EFA00D68}" type="pres">
      <dgm:prSet presAssocID="{80149935-DB8A-4181-BE2F-6D0EAEFD5E52}" presName="spNode" presStyleCnt="0"/>
      <dgm:spPr/>
    </dgm:pt>
    <dgm:pt modelId="{D20C423F-45B6-4114-BFDF-F023D5A91A53}" type="pres">
      <dgm:prSet presAssocID="{96AE7EDE-53C2-4EDF-A3BC-1B2A58BA159A}" presName="sibTrans" presStyleLbl="sibTrans1D1" presStyleIdx="0" presStyleCnt="5"/>
      <dgm:spPr/>
    </dgm:pt>
    <dgm:pt modelId="{5BC130F7-2B41-4BB6-9634-26BF72DF16DF}" type="pres">
      <dgm:prSet presAssocID="{4882AF70-5421-4313-A56F-8773856D4DF2}" presName="node" presStyleLbl="node1" presStyleIdx="1" presStyleCnt="5">
        <dgm:presLayoutVars>
          <dgm:bulletEnabled val="1"/>
        </dgm:presLayoutVars>
      </dgm:prSet>
      <dgm:spPr/>
    </dgm:pt>
    <dgm:pt modelId="{585AEBBA-F93B-45DB-BEEF-8235C185EC13}" type="pres">
      <dgm:prSet presAssocID="{4882AF70-5421-4313-A56F-8773856D4DF2}" presName="spNode" presStyleCnt="0"/>
      <dgm:spPr/>
    </dgm:pt>
    <dgm:pt modelId="{8E7E16C0-12AC-4405-81A7-20EA74915BD9}" type="pres">
      <dgm:prSet presAssocID="{7C6B8466-EF00-41F7-BF3A-F817DE46F0F8}" presName="sibTrans" presStyleLbl="sibTrans1D1" presStyleIdx="1" presStyleCnt="5"/>
      <dgm:spPr/>
    </dgm:pt>
    <dgm:pt modelId="{6479D7CD-2593-4C17-A41D-074CA09FCBA9}" type="pres">
      <dgm:prSet presAssocID="{2133F4F7-ED03-4C6A-81CD-22776C81B4F4}" presName="node" presStyleLbl="node1" presStyleIdx="2" presStyleCnt="5">
        <dgm:presLayoutVars>
          <dgm:bulletEnabled val="1"/>
        </dgm:presLayoutVars>
      </dgm:prSet>
      <dgm:spPr/>
    </dgm:pt>
    <dgm:pt modelId="{62CAD767-4B7C-41B9-B3ED-08B5E2A74718}" type="pres">
      <dgm:prSet presAssocID="{2133F4F7-ED03-4C6A-81CD-22776C81B4F4}" presName="spNode" presStyleCnt="0"/>
      <dgm:spPr/>
    </dgm:pt>
    <dgm:pt modelId="{218AF4B8-918A-475F-9759-D7D63934A016}" type="pres">
      <dgm:prSet presAssocID="{5562B3FA-AE08-47A8-920D-E92E4D77F390}" presName="sibTrans" presStyleLbl="sibTrans1D1" presStyleIdx="2" presStyleCnt="5"/>
      <dgm:spPr/>
    </dgm:pt>
    <dgm:pt modelId="{EFEA6FEB-732C-4425-BC0C-8FD7C2C0D316}" type="pres">
      <dgm:prSet presAssocID="{DB724231-97F1-466B-8DF2-DD01376627FA}" presName="node" presStyleLbl="node1" presStyleIdx="3" presStyleCnt="5">
        <dgm:presLayoutVars>
          <dgm:bulletEnabled val="1"/>
        </dgm:presLayoutVars>
      </dgm:prSet>
      <dgm:spPr/>
    </dgm:pt>
    <dgm:pt modelId="{33532268-22C0-45D9-B45D-3139576AF43C}" type="pres">
      <dgm:prSet presAssocID="{DB724231-97F1-466B-8DF2-DD01376627FA}" presName="spNode" presStyleCnt="0"/>
      <dgm:spPr/>
    </dgm:pt>
    <dgm:pt modelId="{F472A56C-A2E8-4CFD-9CA0-46DC8EE398E7}" type="pres">
      <dgm:prSet presAssocID="{4C6B2400-2B0E-4A58-9374-5AFEDB8DE173}" presName="sibTrans" presStyleLbl="sibTrans1D1" presStyleIdx="3" presStyleCnt="5"/>
      <dgm:spPr/>
    </dgm:pt>
    <dgm:pt modelId="{2D3A3EF6-CA6F-416D-A221-EDECE3282521}" type="pres">
      <dgm:prSet presAssocID="{527B663F-B7D0-49A0-BD11-1FA141238BAE}" presName="node" presStyleLbl="node1" presStyleIdx="4" presStyleCnt="5">
        <dgm:presLayoutVars>
          <dgm:bulletEnabled val="1"/>
        </dgm:presLayoutVars>
      </dgm:prSet>
      <dgm:spPr/>
    </dgm:pt>
    <dgm:pt modelId="{1882C311-A892-4B3F-A5D2-583FFA1F8222}" type="pres">
      <dgm:prSet presAssocID="{527B663F-B7D0-49A0-BD11-1FA141238BAE}" presName="spNode" presStyleCnt="0"/>
      <dgm:spPr/>
    </dgm:pt>
    <dgm:pt modelId="{CF98B584-1605-4ADF-A786-A95144836CA4}" type="pres">
      <dgm:prSet presAssocID="{4B851841-65BF-4223-A08F-E26051B6F79E}" presName="sibTrans" presStyleLbl="sibTrans1D1" presStyleIdx="4" presStyleCnt="5"/>
      <dgm:spPr/>
    </dgm:pt>
  </dgm:ptLst>
  <dgm:cxnLst>
    <dgm:cxn modelId="{5BFBF503-CE06-467B-B1F9-59364A6409A4}" type="presOf" srcId="{4B851841-65BF-4223-A08F-E26051B6F79E}" destId="{CF98B584-1605-4ADF-A786-A95144836CA4}" srcOrd="0" destOrd="0" presId="urn:microsoft.com/office/officeart/2005/8/layout/cycle6"/>
    <dgm:cxn modelId="{A60F8409-A1AD-459D-B6FC-9473C5D1868E}" type="presOf" srcId="{2133F4F7-ED03-4C6A-81CD-22776C81B4F4}" destId="{6479D7CD-2593-4C17-A41D-074CA09FCBA9}" srcOrd="0" destOrd="0" presId="urn:microsoft.com/office/officeart/2005/8/layout/cycle6"/>
    <dgm:cxn modelId="{53BE6E17-8019-4EF5-A653-CE0E2DD60271}" srcId="{4D4DCD70-B2AB-4B26-BAEC-E38BB09E221F}" destId="{527B663F-B7D0-49A0-BD11-1FA141238BAE}" srcOrd="4" destOrd="0" parTransId="{1A0FB8DB-FD9D-4112-A7B1-0797872C88C6}" sibTransId="{4B851841-65BF-4223-A08F-E26051B6F79E}"/>
    <dgm:cxn modelId="{16321523-E9D2-4D85-BF1E-1DBCC613CD8E}" srcId="{4D4DCD70-B2AB-4B26-BAEC-E38BB09E221F}" destId="{2133F4F7-ED03-4C6A-81CD-22776C81B4F4}" srcOrd="2" destOrd="0" parTransId="{73E1D192-551A-4034-93E9-A0CB0BEEA3BA}" sibTransId="{5562B3FA-AE08-47A8-920D-E92E4D77F390}"/>
    <dgm:cxn modelId="{5160842D-4544-450A-AB9C-4452D8AF1170}" type="presOf" srcId="{80149935-DB8A-4181-BE2F-6D0EAEFD5E52}" destId="{73013372-F3BC-4166-B176-F91B9E516F2C}" srcOrd="0" destOrd="0" presId="urn:microsoft.com/office/officeart/2005/8/layout/cycle6"/>
    <dgm:cxn modelId="{1961A142-92EE-424C-B599-FA41C25BA68D}" type="presOf" srcId="{4D4DCD70-B2AB-4B26-BAEC-E38BB09E221F}" destId="{808A02C6-A6F6-437E-9775-20BA7F6647B8}" srcOrd="0" destOrd="0" presId="urn:microsoft.com/office/officeart/2005/8/layout/cycle6"/>
    <dgm:cxn modelId="{31FE5B64-1705-4F1A-858F-C5B2BEE9478E}" type="presOf" srcId="{4C6B2400-2B0E-4A58-9374-5AFEDB8DE173}" destId="{F472A56C-A2E8-4CFD-9CA0-46DC8EE398E7}" srcOrd="0" destOrd="0" presId="urn:microsoft.com/office/officeart/2005/8/layout/cycle6"/>
    <dgm:cxn modelId="{FBACC374-C56F-464E-9638-F2EAAE8E3C58}" srcId="{4D4DCD70-B2AB-4B26-BAEC-E38BB09E221F}" destId="{DB724231-97F1-466B-8DF2-DD01376627FA}" srcOrd="3" destOrd="0" parTransId="{ED6A7E3C-E2B9-4092-B04B-54BB6C914784}" sibTransId="{4C6B2400-2B0E-4A58-9374-5AFEDB8DE173}"/>
    <dgm:cxn modelId="{24001496-C1DC-49EE-8074-49AF21EE2697}" type="presOf" srcId="{96AE7EDE-53C2-4EDF-A3BC-1B2A58BA159A}" destId="{D20C423F-45B6-4114-BFDF-F023D5A91A53}" srcOrd="0" destOrd="0" presId="urn:microsoft.com/office/officeart/2005/8/layout/cycle6"/>
    <dgm:cxn modelId="{15832F9B-CDD7-4988-A283-E6CDB1A77E9A}" type="presOf" srcId="{527B663F-B7D0-49A0-BD11-1FA141238BAE}" destId="{2D3A3EF6-CA6F-416D-A221-EDECE3282521}" srcOrd="0" destOrd="0" presId="urn:microsoft.com/office/officeart/2005/8/layout/cycle6"/>
    <dgm:cxn modelId="{AADB71A4-020F-4581-9E6D-44095462C759}" type="presOf" srcId="{4882AF70-5421-4313-A56F-8773856D4DF2}" destId="{5BC130F7-2B41-4BB6-9634-26BF72DF16DF}" srcOrd="0" destOrd="0" presId="urn:microsoft.com/office/officeart/2005/8/layout/cycle6"/>
    <dgm:cxn modelId="{875474AA-7DE6-4B81-9B66-B2CE082AC1D5}" srcId="{4D4DCD70-B2AB-4B26-BAEC-E38BB09E221F}" destId="{4882AF70-5421-4313-A56F-8773856D4DF2}" srcOrd="1" destOrd="0" parTransId="{712DD49B-2FCC-48C2-B015-1EF1915CEBF7}" sibTransId="{7C6B8466-EF00-41F7-BF3A-F817DE46F0F8}"/>
    <dgm:cxn modelId="{A7C562AE-5860-4299-8310-3F2C9C526B11}" srcId="{4D4DCD70-B2AB-4B26-BAEC-E38BB09E221F}" destId="{80149935-DB8A-4181-BE2F-6D0EAEFD5E52}" srcOrd="0" destOrd="0" parTransId="{6A2B473E-0C09-43E3-A2E9-2830FB0421C7}" sibTransId="{96AE7EDE-53C2-4EDF-A3BC-1B2A58BA159A}"/>
    <dgm:cxn modelId="{390F52BA-986B-4035-80CB-90FCE16F3E04}" type="presOf" srcId="{DB724231-97F1-466B-8DF2-DD01376627FA}" destId="{EFEA6FEB-732C-4425-BC0C-8FD7C2C0D316}" srcOrd="0" destOrd="0" presId="urn:microsoft.com/office/officeart/2005/8/layout/cycle6"/>
    <dgm:cxn modelId="{B46472D4-76B1-4716-A061-D6699A9FEA22}" type="presOf" srcId="{5562B3FA-AE08-47A8-920D-E92E4D77F390}" destId="{218AF4B8-918A-475F-9759-D7D63934A016}" srcOrd="0" destOrd="0" presId="urn:microsoft.com/office/officeart/2005/8/layout/cycle6"/>
    <dgm:cxn modelId="{A5ED17ED-A01B-40A9-B4B3-E77B87717166}" type="presOf" srcId="{7C6B8466-EF00-41F7-BF3A-F817DE46F0F8}" destId="{8E7E16C0-12AC-4405-81A7-20EA74915BD9}" srcOrd="0" destOrd="0" presId="urn:microsoft.com/office/officeart/2005/8/layout/cycle6"/>
    <dgm:cxn modelId="{34E692F3-D48A-4237-A9D7-DF4FA1E2C2F2}" type="presParOf" srcId="{808A02C6-A6F6-437E-9775-20BA7F6647B8}" destId="{73013372-F3BC-4166-B176-F91B9E516F2C}" srcOrd="0" destOrd="0" presId="urn:microsoft.com/office/officeart/2005/8/layout/cycle6"/>
    <dgm:cxn modelId="{8ABB040E-D0AB-43CF-A462-1E27434F807B}" type="presParOf" srcId="{808A02C6-A6F6-437E-9775-20BA7F6647B8}" destId="{F7702336-5042-413D-B7BE-DBB0EFA00D68}" srcOrd="1" destOrd="0" presId="urn:microsoft.com/office/officeart/2005/8/layout/cycle6"/>
    <dgm:cxn modelId="{FEF34980-667E-4BCC-A669-98DF8AF3E89B}" type="presParOf" srcId="{808A02C6-A6F6-437E-9775-20BA7F6647B8}" destId="{D20C423F-45B6-4114-BFDF-F023D5A91A53}" srcOrd="2" destOrd="0" presId="urn:microsoft.com/office/officeart/2005/8/layout/cycle6"/>
    <dgm:cxn modelId="{E1609094-ED3F-41B5-8A02-6EFC63D2EAFB}" type="presParOf" srcId="{808A02C6-A6F6-437E-9775-20BA7F6647B8}" destId="{5BC130F7-2B41-4BB6-9634-26BF72DF16DF}" srcOrd="3" destOrd="0" presId="urn:microsoft.com/office/officeart/2005/8/layout/cycle6"/>
    <dgm:cxn modelId="{DBD54DCC-7093-4552-A287-7F8213FEECC1}" type="presParOf" srcId="{808A02C6-A6F6-437E-9775-20BA7F6647B8}" destId="{585AEBBA-F93B-45DB-BEEF-8235C185EC13}" srcOrd="4" destOrd="0" presId="urn:microsoft.com/office/officeart/2005/8/layout/cycle6"/>
    <dgm:cxn modelId="{18819E61-B2E3-4133-AAA2-3D8A536CF110}" type="presParOf" srcId="{808A02C6-A6F6-437E-9775-20BA7F6647B8}" destId="{8E7E16C0-12AC-4405-81A7-20EA74915BD9}" srcOrd="5" destOrd="0" presId="urn:microsoft.com/office/officeart/2005/8/layout/cycle6"/>
    <dgm:cxn modelId="{22F92426-982C-467B-AABA-31F5345AA50A}" type="presParOf" srcId="{808A02C6-A6F6-437E-9775-20BA7F6647B8}" destId="{6479D7CD-2593-4C17-A41D-074CA09FCBA9}" srcOrd="6" destOrd="0" presId="urn:microsoft.com/office/officeart/2005/8/layout/cycle6"/>
    <dgm:cxn modelId="{05D71C51-028C-4FA3-8B00-00F7D0887B3C}" type="presParOf" srcId="{808A02C6-A6F6-437E-9775-20BA7F6647B8}" destId="{62CAD767-4B7C-41B9-B3ED-08B5E2A74718}" srcOrd="7" destOrd="0" presId="urn:microsoft.com/office/officeart/2005/8/layout/cycle6"/>
    <dgm:cxn modelId="{C79DBFB0-9639-4CEA-8190-E14B30A57D40}" type="presParOf" srcId="{808A02C6-A6F6-437E-9775-20BA7F6647B8}" destId="{218AF4B8-918A-475F-9759-D7D63934A016}" srcOrd="8" destOrd="0" presId="urn:microsoft.com/office/officeart/2005/8/layout/cycle6"/>
    <dgm:cxn modelId="{04C99145-E387-40D9-A284-BC69AF65AF59}" type="presParOf" srcId="{808A02C6-A6F6-437E-9775-20BA7F6647B8}" destId="{EFEA6FEB-732C-4425-BC0C-8FD7C2C0D316}" srcOrd="9" destOrd="0" presId="urn:microsoft.com/office/officeart/2005/8/layout/cycle6"/>
    <dgm:cxn modelId="{14822666-657C-44E0-9118-3647E09EB4B7}" type="presParOf" srcId="{808A02C6-A6F6-437E-9775-20BA7F6647B8}" destId="{33532268-22C0-45D9-B45D-3139576AF43C}" srcOrd="10" destOrd="0" presId="urn:microsoft.com/office/officeart/2005/8/layout/cycle6"/>
    <dgm:cxn modelId="{310C242B-118A-4B8F-81AF-E67830EEBF1A}" type="presParOf" srcId="{808A02C6-A6F6-437E-9775-20BA7F6647B8}" destId="{F472A56C-A2E8-4CFD-9CA0-46DC8EE398E7}" srcOrd="11" destOrd="0" presId="urn:microsoft.com/office/officeart/2005/8/layout/cycle6"/>
    <dgm:cxn modelId="{64C633CE-5418-4BED-97C4-506CA20A143D}" type="presParOf" srcId="{808A02C6-A6F6-437E-9775-20BA7F6647B8}" destId="{2D3A3EF6-CA6F-416D-A221-EDECE3282521}" srcOrd="12" destOrd="0" presId="urn:microsoft.com/office/officeart/2005/8/layout/cycle6"/>
    <dgm:cxn modelId="{A88D7F6C-3730-456D-B55F-1C6CA3E16109}" type="presParOf" srcId="{808A02C6-A6F6-437E-9775-20BA7F6647B8}" destId="{1882C311-A892-4B3F-A5D2-583FFA1F8222}" srcOrd="13" destOrd="0" presId="urn:microsoft.com/office/officeart/2005/8/layout/cycle6"/>
    <dgm:cxn modelId="{21A57E3A-D9D8-4704-A057-656E585F28CD}" type="presParOf" srcId="{808A02C6-A6F6-437E-9775-20BA7F6647B8}" destId="{CF98B584-1605-4ADF-A786-A95144836CA4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D7A1197-F2B8-4FB6-9405-D3C92DDE6561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796B0D18-0370-4BB1-8EBD-21B54F87E687}">
      <dgm:prSet phldrT="[文本]"/>
      <dgm:spPr/>
      <dgm:t>
        <a:bodyPr/>
        <a:lstStyle/>
        <a:p>
          <a:r>
            <a:rPr lang="en-US" altLang="zh-CN" dirty="0"/>
            <a:t>DATA WRANGLING</a:t>
          </a:r>
          <a:endParaRPr lang="zh-CN" altLang="en-US" dirty="0"/>
        </a:p>
      </dgm:t>
    </dgm:pt>
    <dgm:pt modelId="{5A5B6ABD-B723-4C7F-8590-F03724AE4C1A}" type="parTrans" cxnId="{1F7E095A-F8E4-4CF3-AC02-2C576A08B0B0}">
      <dgm:prSet/>
      <dgm:spPr/>
      <dgm:t>
        <a:bodyPr/>
        <a:lstStyle/>
        <a:p>
          <a:endParaRPr lang="zh-CN" altLang="en-US"/>
        </a:p>
      </dgm:t>
    </dgm:pt>
    <dgm:pt modelId="{9FE7BA83-8554-4F8F-BD91-38FD8A2BC727}" type="sibTrans" cxnId="{1F7E095A-F8E4-4CF3-AC02-2C576A08B0B0}">
      <dgm:prSet/>
      <dgm:spPr/>
      <dgm:t>
        <a:bodyPr/>
        <a:lstStyle/>
        <a:p>
          <a:endParaRPr lang="zh-CN" altLang="en-US"/>
        </a:p>
      </dgm:t>
    </dgm:pt>
    <dgm:pt modelId="{9037BD8E-05A9-4402-955D-009B6D4BC945}">
      <dgm:prSet phldrT="[文本]"/>
      <dgm:spPr>
        <a:solidFill>
          <a:srgbClr val="FF9933">
            <a:alpha val="50000"/>
          </a:srgbClr>
        </a:solidFill>
      </dgm:spPr>
      <dgm:t>
        <a:bodyPr/>
        <a:lstStyle/>
        <a:p>
          <a:r>
            <a:rPr lang="en-US" altLang="zh-CN" dirty="0"/>
            <a:t>DATA VISUALIZATION</a:t>
          </a:r>
          <a:endParaRPr lang="zh-CN" altLang="en-US" dirty="0"/>
        </a:p>
      </dgm:t>
    </dgm:pt>
    <dgm:pt modelId="{CD0CA6AC-F9E9-4C8D-85AC-75B7E61422AC}" type="parTrans" cxnId="{2CF004A6-ADF6-488D-80AB-0B4EE85B43EC}">
      <dgm:prSet/>
      <dgm:spPr/>
      <dgm:t>
        <a:bodyPr/>
        <a:lstStyle/>
        <a:p>
          <a:endParaRPr lang="zh-CN" altLang="en-US"/>
        </a:p>
      </dgm:t>
    </dgm:pt>
    <dgm:pt modelId="{97E5D55A-CA47-469D-A0FE-431BDF4D5CCA}" type="sibTrans" cxnId="{2CF004A6-ADF6-488D-80AB-0B4EE85B43EC}">
      <dgm:prSet/>
      <dgm:spPr/>
      <dgm:t>
        <a:bodyPr/>
        <a:lstStyle/>
        <a:p>
          <a:endParaRPr lang="zh-CN" altLang="en-US"/>
        </a:p>
      </dgm:t>
    </dgm:pt>
    <dgm:pt modelId="{A3B67F45-149E-429A-98A1-2DD3C5DCB5BA}">
      <dgm:prSet phldrT="[文本]"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en-US" altLang="zh-CN" dirty="0"/>
            <a:t>EXPLORATORY DATA ANALYSIS</a:t>
          </a:r>
          <a:endParaRPr lang="zh-CN" altLang="en-US" dirty="0"/>
        </a:p>
      </dgm:t>
    </dgm:pt>
    <dgm:pt modelId="{A8548101-7BF1-46E3-A4E1-D4674BFD7774}" type="parTrans" cxnId="{0010FF2D-30BA-4C64-8ABA-731A03923EEF}">
      <dgm:prSet/>
      <dgm:spPr/>
      <dgm:t>
        <a:bodyPr/>
        <a:lstStyle/>
        <a:p>
          <a:endParaRPr lang="zh-CN" altLang="en-US"/>
        </a:p>
      </dgm:t>
    </dgm:pt>
    <dgm:pt modelId="{7021947C-51BE-4E9F-996B-62BF568078F5}" type="sibTrans" cxnId="{0010FF2D-30BA-4C64-8ABA-731A03923EEF}">
      <dgm:prSet/>
      <dgm:spPr/>
      <dgm:t>
        <a:bodyPr/>
        <a:lstStyle/>
        <a:p>
          <a:endParaRPr lang="zh-CN" altLang="en-US"/>
        </a:p>
      </dgm:t>
    </dgm:pt>
    <dgm:pt modelId="{BDB1C7E8-8AE1-4663-88D6-376AD1F68DD6}" type="pres">
      <dgm:prSet presAssocID="{8D7A1197-F2B8-4FB6-9405-D3C92DDE6561}" presName="compositeShape" presStyleCnt="0">
        <dgm:presLayoutVars>
          <dgm:chMax val="7"/>
          <dgm:dir/>
          <dgm:resizeHandles val="exact"/>
        </dgm:presLayoutVars>
      </dgm:prSet>
      <dgm:spPr/>
    </dgm:pt>
    <dgm:pt modelId="{C2DB0B4A-EDDA-4ED0-A901-E3A3EE11BD09}" type="pres">
      <dgm:prSet presAssocID="{796B0D18-0370-4BB1-8EBD-21B54F87E687}" presName="circ1" presStyleLbl="vennNode1" presStyleIdx="0" presStyleCnt="3"/>
      <dgm:spPr/>
    </dgm:pt>
    <dgm:pt modelId="{6CDF5C6F-516F-4784-A680-A776968716A4}" type="pres">
      <dgm:prSet presAssocID="{796B0D18-0370-4BB1-8EBD-21B54F87E687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38641B4D-6B78-4BBD-A575-CC3379115186}" type="pres">
      <dgm:prSet presAssocID="{9037BD8E-05A9-4402-955D-009B6D4BC945}" presName="circ2" presStyleLbl="vennNode1" presStyleIdx="1" presStyleCnt="3"/>
      <dgm:spPr/>
    </dgm:pt>
    <dgm:pt modelId="{57D8DACC-04C8-4307-989D-89DA624E93F1}" type="pres">
      <dgm:prSet presAssocID="{9037BD8E-05A9-4402-955D-009B6D4BC945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357E142-A94A-435C-A8E6-4DB938B118D6}" type="pres">
      <dgm:prSet presAssocID="{A3B67F45-149E-429A-98A1-2DD3C5DCB5BA}" presName="circ3" presStyleLbl="vennNode1" presStyleIdx="2" presStyleCnt="3"/>
      <dgm:spPr/>
    </dgm:pt>
    <dgm:pt modelId="{36475A02-F8FF-4501-9C72-EAFFB1D47102}" type="pres">
      <dgm:prSet presAssocID="{A3B67F45-149E-429A-98A1-2DD3C5DCB5BA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055BA610-A3A4-4950-851E-5F3D58D01BD6}" type="presOf" srcId="{A3B67F45-149E-429A-98A1-2DD3C5DCB5BA}" destId="{36475A02-F8FF-4501-9C72-EAFFB1D47102}" srcOrd="1" destOrd="0" presId="urn:microsoft.com/office/officeart/2005/8/layout/venn1"/>
    <dgm:cxn modelId="{9F092921-2614-42B3-92BB-70C4122D0A8B}" type="presOf" srcId="{796B0D18-0370-4BB1-8EBD-21B54F87E687}" destId="{6CDF5C6F-516F-4784-A680-A776968716A4}" srcOrd="1" destOrd="0" presId="urn:microsoft.com/office/officeart/2005/8/layout/venn1"/>
    <dgm:cxn modelId="{0010FF2D-30BA-4C64-8ABA-731A03923EEF}" srcId="{8D7A1197-F2B8-4FB6-9405-D3C92DDE6561}" destId="{A3B67F45-149E-429A-98A1-2DD3C5DCB5BA}" srcOrd="2" destOrd="0" parTransId="{A8548101-7BF1-46E3-A4E1-D4674BFD7774}" sibTransId="{7021947C-51BE-4E9F-996B-62BF568078F5}"/>
    <dgm:cxn modelId="{B4850830-E532-4CFD-B227-0F19A04C6EC5}" type="presOf" srcId="{9037BD8E-05A9-4402-955D-009B6D4BC945}" destId="{38641B4D-6B78-4BBD-A575-CC3379115186}" srcOrd="0" destOrd="0" presId="urn:microsoft.com/office/officeart/2005/8/layout/venn1"/>
    <dgm:cxn modelId="{89530235-B5F4-406A-9ADF-16CD547A2A88}" type="presOf" srcId="{796B0D18-0370-4BB1-8EBD-21B54F87E687}" destId="{C2DB0B4A-EDDA-4ED0-A901-E3A3EE11BD09}" srcOrd="0" destOrd="0" presId="urn:microsoft.com/office/officeart/2005/8/layout/venn1"/>
    <dgm:cxn modelId="{1F7E095A-F8E4-4CF3-AC02-2C576A08B0B0}" srcId="{8D7A1197-F2B8-4FB6-9405-D3C92DDE6561}" destId="{796B0D18-0370-4BB1-8EBD-21B54F87E687}" srcOrd="0" destOrd="0" parTransId="{5A5B6ABD-B723-4C7F-8590-F03724AE4C1A}" sibTransId="{9FE7BA83-8554-4F8F-BD91-38FD8A2BC727}"/>
    <dgm:cxn modelId="{95A34597-C125-4B9D-B597-5735B6786D6B}" type="presOf" srcId="{A3B67F45-149E-429A-98A1-2DD3C5DCB5BA}" destId="{E357E142-A94A-435C-A8E6-4DB938B118D6}" srcOrd="0" destOrd="0" presId="urn:microsoft.com/office/officeart/2005/8/layout/venn1"/>
    <dgm:cxn modelId="{2CF004A6-ADF6-488D-80AB-0B4EE85B43EC}" srcId="{8D7A1197-F2B8-4FB6-9405-D3C92DDE6561}" destId="{9037BD8E-05A9-4402-955D-009B6D4BC945}" srcOrd="1" destOrd="0" parTransId="{CD0CA6AC-F9E9-4C8D-85AC-75B7E61422AC}" sibTransId="{97E5D55A-CA47-469D-A0FE-431BDF4D5CCA}"/>
    <dgm:cxn modelId="{FB6B46DB-87C3-4400-8D35-BF8F310B5CBD}" type="presOf" srcId="{8D7A1197-F2B8-4FB6-9405-D3C92DDE6561}" destId="{BDB1C7E8-8AE1-4663-88D6-376AD1F68DD6}" srcOrd="0" destOrd="0" presId="urn:microsoft.com/office/officeart/2005/8/layout/venn1"/>
    <dgm:cxn modelId="{4EF3B9DF-2F3E-4570-B03E-F705F2FCF39C}" type="presOf" srcId="{9037BD8E-05A9-4402-955D-009B6D4BC945}" destId="{57D8DACC-04C8-4307-989D-89DA624E93F1}" srcOrd="1" destOrd="0" presId="urn:microsoft.com/office/officeart/2005/8/layout/venn1"/>
    <dgm:cxn modelId="{8A259F9C-389E-4B4F-A0FB-B58957F64EBF}" type="presParOf" srcId="{BDB1C7E8-8AE1-4663-88D6-376AD1F68DD6}" destId="{C2DB0B4A-EDDA-4ED0-A901-E3A3EE11BD09}" srcOrd="0" destOrd="0" presId="urn:microsoft.com/office/officeart/2005/8/layout/venn1"/>
    <dgm:cxn modelId="{22E0776B-7BBD-4081-AB1A-158BDAEC39FA}" type="presParOf" srcId="{BDB1C7E8-8AE1-4663-88D6-376AD1F68DD6}" destId="{6CDF5C6F-516F-4784-A680-A776968716A4}" srcOrd="1" destOrd="0" presId="urn:microsoft.com/office/officeart/2005/8/layout/venn1"/>
    <dgm:cxn modelId="{3557B144-9D73-4CA7-BF50-D14783319913}" type="presParOf" srcId="{BDB1C7E8-8AE1-4663-88D6-376AD1F68DD6}" destId="{38641B4D-6B78-4BBD-A575-CC3379115186}" srcOrd="2" destOrd="0" presId="urn:microsoft.com/office/officeart/2005/8/layout/venn1"/>
    <dgm:cxn modelId="{3993D982-EE4A-4291-8675-BE36D6A413BF}" type="presParOf" srcId="{BDB1C7E8-8AE1-4663-88D6-376AD1F68DD6}" destId="{57D8DACC-04C8-4307-989D-89DA624E93F1}" srcOrd="3" destOrd="0" presId="urn:microsoft.com/office/officeart/2005/8/layout/venn1"/>
    <dgm:cxn modelId="{358842B8-8144-4536-9C4B-290A69EC3695}" type="presParOf" srcId="{BDB1C7E8-8AE1-4663-88D6-376AD1F68DD6}" destId="{E357E142-A94A-435C-A8E6-4DB938B118D6}" srcOrd="4" destOrd="0" presId="urn:microsoft.com/office/officeart/2005/8/layout/venn1"/>
    <dgm:cxn modelId="{8291210D-EFBB-46C3-AD98-DFE5690A8D59}" type="presParOf" srcId="{BDB1C7E8-8AE1-4663-88D6-376AD1F68DD6}" destId="{36475A02-F8FF-4501-9C72-EAFFB1D47102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A7FE9D-0758-4844-A30A-C8257C9764FA}">
      <dsp:nvSpPr>
        <dsp:cNvPr id="0" name=""/>
        <dsp:cNvSpPr/>
      </dsp:nvSpPr>
      <dsp:spPr>
        <a:xfrm>
          <a:off x="3122127" y="0"/>
          <a:ext cx="2608149" cy="2608546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3657E8-DA8C-41E0-9CF9-943B145C2C75}">
      <dsp:nvSpPr>
        <dsp:cNvPr id="0" name=""/>
        <dsp:cNvSpPr/>
      </dsp:nvSpPr>
      <dsp:spPr>
        <a:xfrm>
          <a:off x="3698614" y="941764"/>
          <a:ext cx="1449298" cy="724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数据类型</a:t>
          </a:r>
        </a:p>
      </dsp:txBody>
      <dsp:txXfrm>
        <a:off x="3698614" y="941764"/>
        <a:ext cx="1449298" cy="724475"/>
      </dsp:txXfrm>
    </dsp:sp>
    <dsp:sp modelId="{E3F7EB05-8460-4295-B109-739E37A0AAA3}">
      <dsp:nvSpPr>
        <dsp:cNvPr id="0" name=""/>
        <dsp:cNvSpPr/>
      </dsp:nvSpPr>
      <dsp:spPr>
        <a:xfrm>
          <a:off x="2397723" y="1498803"/>
          <a:ext cx="2608149" cy="2608546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617058-6E4E-4AEA-B761-943D06CA09AB}">
      <dsp:nvSpPr>
        <dsp:cNvPr id="0" name=""/>
        <dsp:cNvSpPr/>
      </dsp:nvSpPr>
      <dsp:spPr>
        <a:xfrm>
          <a:off x="2977148" y="2449237"/>
          <a:ext cx="1449298" cy="724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数据维度</a:t>
          </a:r>
        </a:p>
      </dsp:txBody>
      <dsp:txXfrm>
        <a:off x="2977148" y="2449237"/>
        <a:ext cx="1449298" cy="724475"/>
      </dsp:txXfrm>
    </dsp:sp>
    <dsp:sp modelId="{3EF408F3-84D3-4C03-9376-16793FE8C988}">
      <dsp:nvSpPr>
        <dsp:cNvPr id="0" name=""/>
        <dsp:cNvSpPr/>
      </dsp:nvSpPr>
      <dsp:spPr>
        <a:xfrm>
          <a:off x="3307759" y="3176964"/>
          <a:ext cx="2240804" cy="2241702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2F31C8-A78C-45F7-9663-ADF1E338EDD3}">
      <dsp:nvSpPr>
        <dsp:cNvPr id="0" name=""/>
        <dsp:cNvSpPr/>
      </dsp:nvSpPr>
      <dsp:spPr>
        <a:xfrm>
          <a:off x="3702042" y="3958878"/>
          <a:ext cx="1449298" cy="724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要表达的内容</a:t>
          </a:r>
        </a:p>
      </dsp:txBody>
      <dsp:txXfrm>
        <a:off x="3702042" y="3958878"/>
        <a:ext cx="1449298" cy="7244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B4BC15-E6EB-496F-8628-C87416D2D096}">
      <dsp:nvSpPr>
        <dsp:cNvPr id="0" name=""/>
        <dsp:cNvSpPr/>
      </dsp:nvSpPr>
      <dsp:spPr>
        <a:xfrm>
          <a:off x="714269" y="1449"/>
          <a:ext cx="2037834" cy="1018917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分类数据</a:t>
          </a:r>
        </a:p>
      </dsp:txBody>
      <dsp:txXfrm>
        <a:off x="744112" y="31292"/>
        <a:ext cx="1978148" cy="959231"/>
      </dsp:txXfrm>
    </dsp:sp>
    <dsp:sp modelId="{476D8BDE-712D-442F-A306-AC1B1B1556BD}">
      <dsp:nvSpPr>
        <dsp:cNvPr id="0" name=""/>
        <dsp:cNvSpPr/>
      </dsp:nvSpPr>
      <dsp:spPr>
        <a:xfrm>
          <a:off x="918053" y="1020366"/>
          <a:ext cx="203783" cy="7641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4187"/>
              </a:lnTo>
              <a:lnTo>
                <a:pt x="203783" y="764187"/>
              </a:lnTo>
            </a:path>
          </a:pathLst>
        </a:custGeom>
        <a:noFill/>
        <a:ln w="25400" cap="flat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D87FC0-D953-45ED-AEC3-FD0A3DDE1274}">
      <dsp:nvSpPr>
        <dsp:cNvPr id="0" name=""/>
        <dsp:cNvSpPr/>
      </dsp:nvSpPr>
      <dsp:spPr>
        <a:xfrm>
          <a:off x="1121836" y="1275095"/>
          <a:ext cx="1630267" cy="10189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分类定类</a:t>
          </a:r>
        </a:p>
      </dsp:txBody>
      <dsp:txXfrm>
        <a:off x="1151679" y="1304938"/>
        <a:ext cx="1570581" cy="959231"/>
      </dsp:txXfrm>
    </dsp:sp>
    <dsp:sp modelId="{7B0A07E0-28CC-45FF-B872-4B0ABAB92AB4}">
      <dsp:nvSpPr>
        <dsp:cNvPr id="0" name=""/>
        <dsp:cNvSpPr/>
      </dsp:nvSpPr>
      <dsp:spPr>
        <a:xfrm>
          <a:off x="918053" y="1020366"/>
          <a:ext cx="203783" cy="20378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37834"/>
              </a:lnTo>
              <a:lnTo>
                <a:pt x="203783" y="2037834"/>
              </a:lnTo>
            </a:path>
          </a:pathLst>
        </a:custGeom>
        <a:noFill/>
        <a:ln w="25400" cap="flat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201621-E0CF-4470-8D31-428103DB27AD}">
      <dsp:nvSpPr>
        <dsp:cNvPr id="0" name=""/>
        <dsp:cNvSpPr/>
      </dsp:nvSpPr>
      <dsp:spPr>
        <a:xfrm>
          <a:off x="1121836" y="2548742"/>
          <a:ext cx="1630267" cy="10189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分类定序</a:t>
          </a:r>
        </a:p>
      </dsp:txBody>
      <dsp:txXfrm>
        <a:off x="1151679" y="2578585"/>
        <a:ext cx="1570581" cy="959231"/>
      </dsp:txXfrm>
    </dsp:sp>
    <dsp:sp modelId="{DF2D9355-FBE1-44C9-AF0C-EF2C5A92F183}">
      <dsp:nvSpPr>
        <dsp:cNvPr id="0" name=""/>
        <dsp:cNvSpPr/>
      </dsp:nvSpPr>
      <dsp:spPr>
        <a:xfrm>
          <a:off x="3261562" y="1449"/>
          <a:ext cx="2037834" cy="10189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定量数据</a:t>
          </a:r>
        </a:p>
      </dsp:txBody>
      <dsp:txXfrm>
        <a:off x="3291405" y="31292"/>
        <a:ext cx="1978148" cy="959231"/>
      </dsp:txXfrm>
    </dsp:sp>
    <dsp:sp modelId="{DF5BF3E3-82D2-4DB8-B4D7-0A259CF81FFC}">
      <dsp:nvSpPr>
        <dsp:cNvPr id="0" name=""/>
        <dsp:cNvSpPr/>
      </dsp:nvSpPr>
      <dsp:spPr>
        <a:xfrm>
          <a:off x="3465346" y="1020366"/>
          <a:ext cx="203783" cy="7641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4187"/>
              </a:lnTo>
              <a:lnTo>
                <a:pt x="203783" y="76418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5EC941-6F59-4C0C-9265-C5165B0D441B}">
      <dsp:nvSpPr>
        <dsp:cNvPr id="0" name=""/>
        <dsp:cNvSpPr/>
      </dsp:nvSpPr>
      <dsp:spPr>
        <a:xfrm>
          <a:off x="3669129" y="1275095"/>
          <a:ext cx="1630267" cy="10189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连续值数据</a:t>
          </a:r>
        </a:p>
      </dsp:txBody>
      <dsp:txXfrm>
        <a:off x="3698972" y="1304938"/>
        <a:ext cx="1570581" cy="959231"/>
      </dsp:txXfrm>
    </dsp:sp>
    <dsp:sp modelId="{D099FD24-947B-4FF1-8C5B-75060799F19F}">
      <dsp:nvSpPr>
        <dsp:cNvPr id="0" name=""/>
        <dsp:cNvSpPr/>
      </dsp:nvSpPr>
      <dsp:spPr>
        <a:xfrm>
          <a:off x="3465346" y="1020366"/>
          <a:ext cx="203783" cy="20378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37834"/>
              </a:lnTo>
              <a:lnTo>
                <a:pt x="203783" y="203783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B6ED8F-0206-4057-B324-D4896C157921}">
      <dsp:nvSpPr>
        <dsp:cNvPr id="0" name=""/>
        <dsp:cNvSpPr/>
      </dsp:nvSpPr>
      <dsp:spPr>
        <a:xfrm>
          <a:off x="3669129" y="2548742"/>
          <a:ext cx="1630267" cy="10189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离散值数据</a:t>
          </a:r>
        </a:p>
      </dsp:txBody>
      <dsp:txXfrm>
        <a:off x="3698972" y="2578585"/>
        <a:ext cx="1570581" cy="9592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CFEAD5-50FF-41F3-BEB9-F241F335738A}">
      <dsp:nvSpPr>
        <dsp:cNvPr id="0" name=""/>
        <dsp:cNvSpPr/>
      </dsp:nvSpPr>
      <dsp:spPr>
        <a:xfrm>
          <a:off x="859540" y="2138039"/>
          <a:ext cx="532970" cy="10155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6485" y="0"/>
              </a:lnTo>
              <a:lnTo>
                <a:pt x="266485" y="1015568"/>
              </a:lnTo>
              <a:lnTo>
                <a:pt x="532970" y="101556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097352" y="2617150"/>
        <a:ext cx="57346" cy="57346"/>
      </dsp:txXfrm>
    </dsp:sp>
    <dsp:sp modelId="{9BDACB63-E8FF-4195-85B5-F5BCF414AD8D}">
      <dsp:nvSpPr>
        <dsp:cNvPr id="0" name=""/>
        <dsp:cNvSpPr/>
      </dsp:nvSpPr>
      <dsp:spPr>
        <a:xfrm>
          <a:off x="859540" y="2092319"/>
          <a:ext cx="5329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2970" y="4572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112701" y="2124715"/>
        <a:ext cx="26648" cy="26648"/>
      </dsp:txXfrm>
    </dsp:sp>
    <dsp:sp modelId="{24E61EEE-6DDD-4688-AD1A-7FAB7CB067D5}">
      <dsp:nvSpPr>
        <dsp:cNvPr id="0" name=""/>
        <dsp:cNvSpPr/>
      </dsp:nvSpPr>
      <dsp:spPr>
        <a:xfrm>
          <a:off x="859540" y="1122470"/>
          <a:ext cx="532970" cy="1015568"/>
        </a:xfrm>
        <a:custGeom>
          <a:avLst/>
          <a:gdLst/>
          <a:ahLst/>
          <a:cxnLst/>
          <a:rect l="0" t="0" r="0" b="0"/>
          <a:pathLst>
            <a:path>
              <a:moveTo>
                <a:pt x="0" y="1015568"/>
              </a:moveTo>
              <a:lnTo>
                <a:pt x="266485" y="1015568"/>
              </a:lnTo>
              <a:lnTo>
                <a:pt x="266485" y="0"/>
              </a:lnTo>
              <a:lnTo>
                <a:pt x="532970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097352" y="1601581"/>
        <a:ext cx="57346" cy="57346"/>
      </dsp:txXfrm>
    </dsp:sp>
    <dsp:sp modelId="{86F77573-4C2D-4927-BCA4-3C0944617C0B}">
      <dsp:nvSpPr>
        <dsp:cNvPr id="0" name=""/>
        <dsp:cNvSpPr/>
      </dsp:nvSpPr>
      <dsp:spPr>
        <a:xfrm rot="16200000">
          <a:off x="-1684726" y="1731811"/>
          <a:ext cx="4276079" cy="8124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 dirty="0"/>
            <a:t>相关性分析</a:t>
          </a:r>
        </a:p>
      </dsp:txBody>
      <dsp:txXfrm>
        <a:off x="-1684726" y="1731811"/>
        <a:ext cx="4276079" cy="812455"/>
      </dsp:txXfrm>
    </dsp:sp>
    <dsp:sp modelId="{C060800D-D7CF-45C7-9022-B0EFFA625635}">
      <dsp:nvSpPr>
        <dsp:cNvPr id="0" name=""/>
        <dsp:cNvSpPr/>
      </dsp:nvSpPr>
      <dsp:spPr>
        <a:xfrm>
          <a:off x="1392510" y="716243"/>
          <a:ext cx="4795188" cy="812455"/>
        </a:xfrm>
        <a:prstGeom prst="rect">
          <a:avLst/>
        </a:prstGeom>
        <a:solidFill>
          <a:srgbClr val="FFCC6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定量数据 * 定量数据：散点图</a:t>
          </a:r>
        </a:p>
      </dsp:txBody>
      <dsp:txXfrm>
        <a:off x="1392510" y="716243"/>
        <a:ext cx="4795188" cy="812455"/>
      </dsp:txXfrm>
    </dsp:sp>
    <dsp:sp modelId="{4A5B1E60-8912-4C34-8604-97C4959D6C48}">
      <dsp:nvSpPr>
        <dsp:cNvPr id="0" name=""/>
        <dsp:cNvSpPr/>
      </dsp:nvSpPr>
      <dsp:spPr>
        <a:xfrm>
          <a:off x="1392510" y="1731811"/>
          <a:ext cx="5085124" cy="812455"/>
        </a:xfrm>
        <a:prstGeom prst="rect">
          <a:avLst/>
        </a:prstGeom>
        <a:solidFill>
          <a:srgbClr val="FF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分类数据 * 分类数据：马赛克图</a:t>
          </a:r>
        </a:p>
      </dsp:txBody>
      <dsp:txXfrm>
        <a:off x="1392510" y="1731811"/>
        <a:ext cx="5085124" cy="812455"/>
      </dsp:txXfrm>
    </dsp:sp>
    <dsp:sp modelId="{7829BDB2-612A-49E3-BF1F-4F030ADDFD96}">
      <dsp:nvSpPr>
        <dsp:cNvPr id="0" name=""/>
        <dsp:cNvSpPr/>
      </dsp:nvSpPr>
      <dsp:spPr>
        <a:xfrm>
          <a:off x="1392510" y="2747380"/>
          <a:ext cx="5664969" cy="8124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分类数据 * 数值数据：柱形图</a:t>
          </a:r>
          <a:r>
            <a:rPr lang="en-US" altLang="zh-CN" sz="2500" kern="1200" dirty="0"/>
            <a:t>/</a:t>
          </a:r>
          <a:r>
            <a:rPr lang="zh-CN" altLang="en-US" sz="2500" kern="1200" dirty="0"/>
            <a:t>箱线图</a:t>
          </a:r>
        </a:p>
      </dsp:txBody>
      <dsp:txXfrm>
        <a:off x="1392510" y="2747380"/>
        <a:ext cx="5664969" cy="8124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13372-F3BC-4166-B176-F91B9E516F2C}">
      <dsp:nvSpPr>
        <dsp:cNvPr id="0" name=""/>
        <dsp:cNvSpPr/>
      </dsp:nvSpPr>
      <dsp:spPr>
        <a:xfrm>
          <a:off x="3004526" y="1562"/>
          <a:ext cx="1606380" cy="1044147"/>
        </a:xfrm>
        <a:prstGeom prst="roundRect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真实的</a:t>
          </a:r>
        </a:p>
      </dsp:txBody>
      <dsp:txXfrm>
        <a:off x="3055497" y="52533"/>
        <a:ext cx="1504438" cy="942205"/>
      </dsp:txXfrm>
    </dsp:sp>
    <dsp:sp modelId="{D20C423F-45B6-4114-BFDF-F023D5A91A53}">
      <dsp:nvSpPr>
        <dsp:cNvPr id="0" name=""/>
        <dsp:cNvSpPr/>
      </dsp:nvSpPr>
      <dsp:spPr>
        <a:xfrm>
          <a:off x="1719119" y="523636"/>
          <a:ext cx="4177195" cy="4177195"/>
        </a:xfrm>
        <a:custGeom>
          <a:avLst/>
          <a:gdLst/>
          <a:ahLst/>
          <a:cxnLst/>
          <a:rect l="0" t="0" r="0" b="0"/>
          <a:pathLst>
            <a:path>
              <a:moveTo>
                <a:pt x="2902854" y="165260"/>
              </a:moveTo>
              <a:arcTo wR="2088597" hR="2088597" stAng="17576741" swAng="196438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C130F7-2B41-4BB6-9634-26BF72DF16DF}">
      <dsp:nvSpPr>
        <dsp:cNvPr id="0" name=""/>
        <dsp:cNvSpPr/>
      </dsp:nvSpPr>
      <dsp:spPr>
        <a:xfrm>
          <a:off x="4990900" y="1444748"/>
          <a:ext cx="1606380" cy="1044147"/>
        </a:xfrm>
        <a:prstGeom prst="round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有用的</a:t>
          </a:r>
        </a:p>
      </dsp:txBody>
      <dsp:txXfrm>
        <a:off x="5041871" y="1495719"/>
        <a:ext cx="1504438" cy="942205"/>
      </dsp:txXfrm>
    </dsp:sp>
    <dsp:sp modelId="{8E7E16C0-12AC-4405-81A7-20EA74915BD9}">
      <dsp:nvSpPr>
        <dsp:cNvPr id="0" name=""/>
        <dsp:cNvSpPr/>
      </dsp:nvSpPr>
      <dsp:spPr>
        <a:xfrm>
          <a:off x="1719119" y="523636"/>
          <a:ext cx="4177195" cy="4177195"/>
        </a:xfrm>
        <a:custGeom>
          <a:avLst/>
          <a:gdLst/>
          <a:ahLst/>
          <a:cxnLst/>
          <a:rect l="0" t="0" r="0" b="0"/>
          <a:pathLst>
            <a:path>
              <a:moveTo>
                <a:pt x="4174297" y="1978622"/>
              </a:moveTo>
              <a:arcTo wR="2088597" hR="2088597" stAng="21418902" swAng="2198489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79D7CD-2593-4C17-A41D-074CA09FCBA9}">
      <dsp:nvSpPr>
        <dsp:cNvPr id="0" name=""/>
        <dsp:cNvSpPr/>
      </dsp:nvSpPr>
      <dsp:spPr>
        <a:xfrm>
          <a:off x="4232173" y="3779871"/>
          <a:ext cx="1606380" cy="1044147"/>
        </a:xfrm>
        <a:prstGeom prst="roundRect">
          <a:avLst/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优美的</a:t>
          </a:r>
        </a:p>
      </dsp:txBody>
      <dsp:txXfrm>
        <a:off x="4283144" y="3830842"/>
        <a:ext cx="1504438" cy="942205"/>
      </dsp:txXfrm>
    </dsp:sp>
    <dsp:sp modelId="{218AF4B8-918A-475F-9759-D7D63934A016}">
      <dsp:nvSpPr>
        <dsp:cNvPr id="0" name=""/>
        <dsp:cNvSpPr/>
      </dsp:nvSpPr>
      <dsp:spPr>
        <a:xfrm>
          <a:off x="1719119" y="523636"/>
          <a:ext cx="4177195" cy="4177195"/>
        </a:xfrm>
        <a:custGeom>
          <a:avLst/>
          <a:gdLst/>
          <a:ahLst/>
          <a:cxnLst/>
          <a:rect l="0" t="0" r="0" b="0"/>
          <a:pathLst>
            <a:path>
              <a:moveTo>
                <a:pt x="2504738" y="4135318"/>
              </a:moveTo>
              <a:arcTo wR="2088597" hR="2088597" stAng="4710434" swAng="13791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EA6FEB-732C-4425-BC0C-8FD7C2C0D316}">
      <dsp:nvSpPr>
        <dsp:cNvPr id="0" name=""/>
        <dsp:cNvSpPr/>
      </dsp:nvSpPr>
      <dsp:spPr>
        <a:xfrm>
          <a:off x="1776879" y="3779871"/>
          <a:ext cx="1606380" cy="104414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有见地的</a:t>
          </a:r>
        </a:p>
      </dsp:txBody>
      <dsp:txXfrm>
        <a:off x="1827850" y="3830842"/>
        <a:ext cx="1504438" cy="942205"/>
      </dsp:txXfrm>
    </dsp:sp>
    <dsp:sp modelId="{F472A56C-A2E8-4CFD-9CA0-46DC8EE398E7}">
      <dsp:nvSpPr>
        <dsp:cNvPr id="0" name=""/>
        <dsp:cNvSpPr/>
      </dsp:nvSpPr>
      <dsp:spPr>
        <a:xfrm>
          <a:off x="1719119" y="523636"/>
          <a:ext cx="4177195" cy="4177195"/>
        </a:xfrm>
        <a:custGeom>
          <a:avLst/>
          <a:gdLst/>
          <a:ahLst/>
          <a:cxnLst/>
          <a:rect l="0" t="0" r="0" b="0"/>
          <a:pathLst>
            <a:path>
              <a:moveTo>
                <a:pt x="349428" y="3245113"/>
              </a:moveTo>
              <a:arcTo wR="2088597" hR="2088597" stAng="8782609" swAng="2198489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3A3EF6-CA6F-416D-A221-EDECE3282521}">
      <dsp:nvSpPr>
        <dsp:cNvPr id="0" name=""/>
        <dsp:cNvSpPr/>
      </dsp:nvSpPr>
      <dsp:spPr>
        <a:xfrm>
          <a:off x="1018152" y="1444748"/>
          <a:ext cx="1606380" cy="1044147"/>
        </a:xfrm>
        <a:prstGeom prst="round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有启发性的</a:t>
          </a:r>
        </a:p>
      </dsp:txBody>
      <dsp:txXfrm>
        <a:off x="1069123" y="1495719"/>
        <a:ext cx="1504438" cy="942205"/>
      </dsp:txXfrm>
    </dsp:sp>
    <dsp:sp modelId="{CF98B584-1605-4ADF-A786-A95144836CA4}">
      <dsp:nvSpPr>
        <dsp:cNvPr id="0" name=""/>
        <dsp:cNvSpPr/>
      </dsp:nvSpPr>
      <dsp:spPr>
        <a:xfrm>
          <a:off x="1719119" y="523636"/>
          <a:ext cx="4177195" cy="4177195"/>
        </a:xfrm>
        <a:custGeom>
          <a:avLst/>
          <a:gdLst/>
          <a:ahLst/>
          <a:cxnLst/>
          <a:rect l="0" t="0" r="0" b="0"/>
          <a:pathLst>
            <a:path>
              <a:moveTo>
                <a:pt x="363510" y="911178"/>
              </a:moveTo>
              <a:arcTo wR="2088597" hR="2088597" stAng="12858877" swAng="196438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DB0B4A-EDDA-4ED0-A901-E3A3EE11BD09}">
      <dsp:nvSpPr>
        <dsp:cNvPr id="0" name=""/>
        <dsp:cNvSpPr/>
      </dsp:nvSpPr>
      <dsp:spPr>
        <a:xfrm>
          <a:off x="2392979" y="63870"/>
          <a:ext cx="3065779" cy="30657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DATA WRANGLING</a:t>
          </a:r>
          <a:endParaRPr lang="zh-CN" altLang="en-US" sz="1900" kern="1200" dirty="0"/>
        </a:p>
      </dsp:txBody>
      <dsp:txXfrm>
        <a:off x="2801750" y="600381"/>
        <a:ext cx="2248238" cy="1379600"/>
      </dsp:txXfrm>
    </dsp:sp>
    <dsp:sp modelId="{38641B4D-6B78-4BBD-A575-CC3379115186}">
      <dsp:nvSpPr>
        <dsp:cNvPr id="0" name=""/>
        <dsp:cNvSpPr/>
      </dsp:nvSpPr>
      <dsp:spPr>
        <a:xfrm>
          <a:off x="3499215" y="1979982"/>
          <a:ext cx="3065779" cy="3065779"/>
        </a:xfrm>
        <a:prstGeom prst="ellipse">
          <a:avLst/>
        </a:prstGeom>
        <a:solidFill>
          <a:srgbClr val="FF9933">
            <a:alpha val="5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DATA VISUALIZATION</a:t>
          </a:r>
          <a:endParaRPr lang="zh-CN" altLang="en-US" sz="1900" kern="1200" dirty="0"/>
        </a:p>
      </dsp:txBody>
      <dsp:txXfrm>
        <a:off x="4436832" y="2771975"/>
        <a:ext cx="1839467" cy="1686178"/>
      </dsp:txXfrm>
    </dsp:sp>
    <dsp:sp modelId="{E357E142-A94A-435C-A8E6-4DB938B118D6}">
      <dsp:nvSpPr>
        <dsp:cNvPr id="0" name=""/>
        <dsp:cNvSpPr/>
      </dsp:nvSpPr>
      <dsp:spPr>
        <a:xfrm>
          <a:off x="1286744" y="1979982"/>
          <a:ext cx="3065779" cy="3065779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EXPLORATORY DATA ANALYSIS</a:t>
          </a:r>
          <a:endParaRPr lang="zh-CN" altLang="en-US" sz="1900" kern="1200" dirty="0"/>
        </a:p>
      </dsp:txBody>
      <dsp:txXfrm>
        <a:off x="1575438" y="2771975"/>
        <a:ext cx="1839467" cy="16861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3" name="Google Shape;128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4" name="Google Shape;128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2" name="Google Shape;1402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3" name="Google Shape;1403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4" name="Google Shape;141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简单的三个步骤就可以选择合适的图表类型：一看数据类型，二看数据维度，三看要表达的内容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5" name="Google Shape;1415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4" name="Google Shape;141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身高、年龄、书中的页数和年收入采用的值我们可以进行加、减和执行其他运算，来获得有用的见解。因此这些是</a:t>
            </a:r>
            <a:r>
              <a:rPr lang="zh-CN" altLang="en-US" sz="1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数值数据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。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性别、字母成绩等级、早餐类型、婚姻状态和邮政编码可以视为一组物品或个人的标签。因此它们是</a:t>
            </a:r>
            <a:r>
              <a:rPr lang="zh-CN" altLang="en-US" sz="1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分类数据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。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身高、年龄和收入都是</a:t>
            </a:r>
            <a:r>
              <a:rPr lang="zh-CN" altLang="en-US" sz="1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连续数据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的例子。或者我们知道书中的页数、我数的咖啡店外的狗数量或院子里的树为</a:t>
            </a:r>
            <a:r>
              <a:rPr lang="zh-CN" altLang="en-US" sz="1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离散数据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性别、婚姻状态、邮政编码和早餐食品为</a:t>
            </a:r>
            <a:r>
              <a:rPr lang="zh-CN" altLang="en-US" sz="1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定类变量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字母成绩等级或调查评级作为</a:t>
            </a:r>
            <a:r>
              <a:rPr lang="zh-CN" altLang="en-US" sz="1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定序数据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具有关联的排序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5" name="Google Shape;1415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32470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4" name="Google Shape;141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简单的三个步骤就可以选择合适的图表类型：一看数据类型，二看数据维度，三看要表达的内容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5" name="Google Shape;1415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9828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4" name="Google Shape;141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汽车每加仑行驶英里数与车重的关系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5" name="Google Shape;1415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3662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4" name="Google Shape;141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dirty="0">
                <a:effectLst/>
              </a:rPr>
              <a:t>从这个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mosaic</a:t>
            </a:r>
            <a:r>
              <a:rPr lang="zh-CN" altLang="en-US" dirty="0">
                <a:effectLst/>
              </a:rPr>
              <a:t>图可以看出，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ambush</a:t>
            </a:r>
            <a:r>
              <a:rPr lang="zh-CN" altLang="en-US" dirty="0">
                <a:effectLst/>
              </a:rPr>
              <a:t>，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siege</a:t>
            </a:r>
            <a:r>
              <a:rPr lang="zh-CN" altLang="en-US" dirty="0">
                <a:effectLst/>
              </a:rPr>
              <a:t>和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razing</a:t>
            </a:r>
            <a:r>
              <a:rPr lang="zh-CN" altLang="en-US" dirty="0">
                <a:effectLst/>
              </a:rPr>
              <a:t>类型的战争，进攻方的胜率都是很高的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。</a:t>
            </a:r>
            <a:endParaRPr lang="zh-CN" altLang="en-US" dirty="0">
              <a:effectLst/>
            </a:endParaRPr>
          </a:p>
        </p:txBody>
      </p:sp>
      <p:sp>
        <p:nvSpPr>
          <p:cNvPr id="1415" name="Google Shape;1415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94686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4" name="Google Shape;141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气缸数量越多，每加仑汽油行驶公里数越少，说明相应的油耗越高，间接说明气缸数量和油耗具有相关性。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5" name="Google Shape;1415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95752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4" name="Google Shape;141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把第三维开始的数据映射到视觉编码中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比如如果还存在第三个定量数据，那么散点图就变成了气泡图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如果第三个数据是分类数据，那么散点图可以标记颜色来区分</a:t>
            </a:r>
            <a:endParaRPr lang="en-US" altLang="zh-CN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随着每加仑汽油所行驶里程的增加 ，车重和发动机排量都逐渐减少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白葡萄酒残糖量和密度之间的线性相关关系，按照酒的品质（低，中，高）划分</a:t>
            </a:r>
            <a:endParaRPr lang="en-US" altLang="zh-CN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更高的维度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加入更多视觉编码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5" name="Google Shape;1415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1396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4" name="Google Shape;141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1. 4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大内容：比较，分布，组合和关系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比如想表达的是数据的分布，如果是单变量且只有比较少的数据点时，可以选择直方图</a:t>
            </a:r>
            <a:endParaRPr lang="en-US" altLang="zh-CN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比如想表达数据之间的关系，如果是两个变量，则使用散点图，如果有第三个变量，那么编码成大小，得到气泡图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5" name="Google Shape;1415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73981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4" name="Google Shape;1424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数据墨水比，即用于描述数据的墨水量 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用于描述所有其他东西的墨水量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这里的墨水量可以理解为使用的视觉编码元素量。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数据墨水比越高，说明图表中用来描述数据的视觉编码数量占比很高，表示图表越有效。</a:t>
            </a:r>
            <a:endParaRPr lang="en-US" altLang="zh-CN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左边图表充斥了大量无效的视觉特效：各种纹理，背景，立体阴影效果以及字体加粗，大量的墨水用在与传达信息无关的视觉编码上</a:t>
            </a:r>
            <a:endParaRPr lang="en-US" altLang="zh-CN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1" name="Google Shape;12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2" name="Google Shape;129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4" name="Google Shape;1424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58719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4" name="Google Shape;1424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50382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4" name="Google Shape;1424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09384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4" name="Google Shape;1424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88541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4" name="Google Shape;1424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53302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4" name="Google Shape;1424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FINALLY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，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ONE IS BETTER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？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45037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4" name="Google Shape;143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阅读数据可视化的方式和顺序已经被作者预先设定好了，读者只能按照这一预先设定来进行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有明确的开头和结尾，通过一个播放按钮或者按顺序组织的页码标签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读者点击播放或者按顺序一页一页的显示，就能按照作者预设的线性化的思路完成对整个数据可视化的解读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5" name="Google Shape;1435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4" name="Google Shape;143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通过点击上面的按钮，读者可以像放幻灯片一样以严格的顺序阅读关于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Facebook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首次公开募股有关信息，每个阶段都能看到数据的延伸和转换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5" name="Google Shape;1435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50376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4" name="Google Shape;143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通过点击上面的按钮，读者可以像放幻灯片一样以严格的顺序阅读关于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Facebook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首次公开募股有关信息，每个阶段都能看到数据的延伸和转换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5" name="Google Shape;1435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72318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4" name="Google Shape;143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通过点击上面的按钮，读者可以像放幻灯片一样以严格的顺序阅读关于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Facebook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首次公开募股有关信息，每个阶段都能看到数据的延伸和转换</a:t>
            </a:r>
            <a:endParaRPr lang="en-US" altLang="zh-CN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https://archive.nytimes.com/www.nytimes.com/interactive/2012/05/17/business/dealbook/how-the-facebook-offering-compares.html</a:t>
            </a:r>
            <a:endParaRPr lang="zh-CN" alt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5" name="Google Shape;1435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6358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9" name="Google Shape;13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0" name="Google Shape;131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4" name="Google Shape;143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5" name="Google Shape;1435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04244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4" name="Google Shape;143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数据可视化有明确的开头，但给予读者很大的自由去探索数据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与数据自由互动，提出问题，探索故事进展并有机会讲述自己的发现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5" name="Google Shape;1435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81464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4" name="Google Shape;143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我们可以把作者驱动型和读者驱动型结合起来，构造更复杂的叙事结构，称为</a:t>
            </a:r>
            <a:r>
              <a:rPr lang="zh-CN" altLang="en-US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马提尼酒杯型</a:t>
            </a:r>
            <a:endParaRPr lang="en-US" altLang="zh-CN" sz="1200" b="1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5" name="Google Shape;1435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35414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4" name="Google Shape;143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我们可以把作者驱动型和读者驱动型结合起来，构造更复杂的叙事结构，称为</a:t>
            </a:r>
            <a:r>
              <a:rPr lang="zh-CN" altLang="en-US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马提尼酒杯型</a:t>
            </a:r>
            <a:endParaRPr lang="en-US" altLang="zh-CN" sz="1200" b="1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5" name="Google Shape;1435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57650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4" name="Google Shape;143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我们可以把作者驱动型和读者驱动型结合起来，构造更复杂的叙事结构，称为</a:t>
            </a:r>
            <a:r>
              <a:rPr lang="zh-CN" altLang="en-US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马提尼酒杯型</a:t>
            </a:r>
            <a:endParaRPr lang="en-US" altLang="zh-CN" sz="1200" b="1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5" name="Google Shape;1435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28971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4" name="Google Shape;143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我们可以把作者驱动型和读者驱动型结合起来，构造更复杂的叙事结构，称为</a:t>
            </a:r>
            <a:r>
              <a:rPr lang="zh-CN" altLang="en-US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马提尼酒杯型</a:t>
            </a:r>
            <a:endParaRPr lang="en-US" altLang="zh-CN" sz="1200" b="1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https://guns.periscopic.com/?year=2013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5" name="Google Shape;1435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79945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9" name="Google Shape;1499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数据可视化既是一门艺术，又是一门技术。既要有数据分析的理性思考，又要有设计美学的审美意识。你做好接受挑战的准备了吗？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0" name="Google Shape;1500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1" name="Google Shape;15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一旦有了一个观点或假设，就会竭尽全力的去寻找能支持这个观点的证据，却选择性的忽视否定这个观点的证据，或者当反对观点出现的时候，我们总会本能的先开始反驳，而不是先考虑其合理性。为了观点而做的可视化是有偏见的，带着观点去解读可视化同样也是有偏见的。除非我们能找到一些数据来佐证我们的观点，否则就不能说“我觉得有就是有”。</a:t>
            </a:r>
            <a:endParaRPr lang="en-US" altLang="zh-CN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2.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比如问一个问题：这个周末商场促销的效果如何？如果只是得出结论促销过程中销售额增长了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60%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，单看是正确的，但是是不是有用呢？其实没用，而且还有误导的嫌疑。要做到有用，是不是应该包含销售额增长来自哪部分商品？是仅仅来自促销商品？还是也带动了其他商品的销售？ 周末促销是不是应该考虑平时的销售额也是增长的，实际的增长是不是可能没有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60%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那么高？在停止促销后的几周里，是不是比促销前的几周也做到了持续增长？深入分析并回答了这些问题，我们才应该算是正确回答了“促销是不是达到了效果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?”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这个问题，这才算是有用的。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3.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数据可视化要简洁明了，关键是要把不包含信息的元素去掉，把信息冗余的部分合并掉，用比较优雅的方式表现。数据墨水比越高的可视化图表越优美。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4.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信息图是为了给人阅读的，要表达出观点，而不只是给人看看就结束了。不光要表达出来，而且最好是有意义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而不是让人一看，哇好酷炫！却得不出任何有意义的结论。当然在重点要表达的地方可以用文字，或者其他特别的方式标注出来，方便听众或读者迅速的提取信息。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5.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做好了前面的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点，我们的数据可视化就是有启发性的。通过数据可视化，读者了解了数据背后发生的原因，以及对未来可能产生的影响。以上就是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Alberto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所说的关于信息图的五个原则：真实的，有用的，优美的，有见地的，和有启发性的。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zh-CN" alt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zh-CN" alt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2" name="Google Shape;1512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1" name="Google Shape;1521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数据科学的主要组成部分包含三个大的阶段：数据整理，探索性数据分析和数据可视化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数据可视化在数据科学中的位置是比较靠后的，是属于最后的成果展示阶段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zh-CN" altLang="en-US" sz="1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数据整理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阶段的主要任务是数据的获取和解析，包括一系列对原始数据的清洗和加工工作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lang="zh-CN" altLang="en-US" sz="1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探索性数据分析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阶段要大量使用统计和数据挖掘方面的专业知识，也需要绘制图表来解释数据和探索数据，这个阶段的主要任务是过滤和挖掘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探索性数据分析阶段的可视化分析只是你和数据之间的“对话”，是数据想要告诉你什么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数据可视化则是数据和你的读者之间的对话，是你通过数据想要告诉读者什么，这是它们之间最大的区别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7. </a:t>
            </a:r>
            <a:r>
              <a:rPr lang="zh-CN" altLang="en-US" sz="1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数据可视化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阶段是一个多学科交叉的领域，涉及到图形设计，信息可视化和人机交互，我们的主要任务是对信息进行精炼，然后通过可视化表示出来，并与读者产生交互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如果将数据科学的这三个阶段理解为按严格顺序进行的“线性”的模型那就大错特错了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它经历的是一个迭代的，非线性的过程。后面的步骤会让你更了解之前所做的工作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可能到了数据可视化阶段，才意识到还有太多疑点要弄明白，我们需要回到上一步重新进行之前的工作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就像画家翻来覆去才能最终完成一幅杰作一样，数据可视化的过程并不是给数据分析这个刚出炉的蛋糕加点糖霜，，而是一个反复迭代，不断优化的过程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2" name="Google Shape;1522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6" name="Google Shape;1576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7" name="Google Shape;1577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1" name="Google Shape;13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“面积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体积”常常被用来编码数据的某些数值特征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某年美国各州发生的抢劫案件数目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Maryland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发生抢劫次数最多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Google Shape;13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8" name="Google Shape;1588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9" name="Google Shape;1589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6" name="Google Shape;1606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7" name="Google Shape;1607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1" name="Google Shape;13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人眼对于长度的感受往往是最准确的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经常用在一些比较类的图表中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统计了不同种类游戏的销量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体育类游戏销量最高，其次是即时战略类游戏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Google Shape;13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9878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1" name="Google Shape;13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另一种需要看长短的图表是直方图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柱状图用于统计</a:t>
            </a:r>
            <a:r>
              <a:rPr lang="zh-CN" altLang="en-US" sz="1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分类变量的计数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直方图是用来展现</a:t>
            </a:r>
            <a:r>
              <a:rPr lang="zh-CN" altLang="en-US" sz="1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连续数值变量的分布</a:t>
            </a:r>
            <a:endParaRPr lang="zh-CN" alt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划分了不同的数据范围，我们称为“分箱”（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bins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），然后对落在不同分箱中的数据进行计数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鸢尾花花萼长度的分布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（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）花萼长度的分布大概在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到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之间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（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）花萼长度在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5.5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左右的属种数量最多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（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）和柱状图不同的是，直方图各分箱之间没有间隔，表示数值数据是连续的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Google Shape;13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5542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1" name="Google Shape;13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最容易引起注意的就是图表中出现的颜色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对于分类变量，我们可以把不同的类别编码为不同的颜色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对于连续型数值变量，我们可以把数值编码为色谱（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color spectrum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），用颜色的变化表示数值的变化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4. 2015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年全年股指的波动情况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（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）该图将某月的星期几映射到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轴，第几个星期映射到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轴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（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）股指映射到颜色，从冷色调的蓝到暖色调的红，表示股指从低到高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（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）按照全年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个月进行分面（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facets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）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Google Shape;13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4439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1" name="Google Shape;13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想要表示的信息也可以编码为数据点在图表中所处的位置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我们可以从这样的图表中读取数据的变化趋势信息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在分析某时间段内数据趋势或变化时很常见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折线图分析了不同月份气温的变化趋势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（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）气温从一月开始慢慢上升，到八月后九月前达到顶峰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（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）随后开始下降，一直到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月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Google Shape;13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3114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2" name="Google Shape;133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altLang="en-US" dirty="0"/>
              <a:t>按照有效性从高到低的顺序排列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3" name="Google Shape;133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标题幻灯片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/>
          <p:nvPr/>
        </p:nvSpPr>
        <p:spPr>
          <a:xfrm>
            <a:off x="8636001" y="2500313"/>
            <a:ext cx="352425" cy="425450"/>
          </a:xfrm>
          <a:custGeom>
            <a:avLst/>
            <a:gdLst/>
            <a:ahLst/>
            <a:cxnLst/>
            <a:rect l="l" t="t" r="r" b="b"/>
            <a:pathLst>
              <a:path w="222" h="268" extrusionOk="0">
                <a:moveTo>
                  <a:pt x="29" y="0"/>
                </a:moveTo>
                <a:lnTo>
                  <a:pt x="0" y="199"/>
                </a:lnTo>
                <a:lnTo>
                  <a:pt x="222" y="268"/>
                </a:lnTo>
                <a:lnTo>
                  <a:pt x="29" y="0"/>
                </a:lnTo>
                <a:close/>
              </a:path>
            </a:pathLst>
          </a:custGeom>
          <a:solidFill>
            <a:srgbClr val="D8F3F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8636001" y="2500313"/>
            <a:ext cx="352425" cy="425450"/>
          </a:xfrm>
          <a:custGeom>
            <a:avLst/>
            <a:gdLst/>
            <a:ahLst/>
            <a:cxnLst/>
            <a:rect l="l" t="t" r="r" b="b"/>
            <a:pathLst>
              <a:path w="222" h="268" extrusionOk="0">
                <a:moveTo>
                  <a:pt x="29" y="0"/>
                </a:moveTo>
                <a:lnTo>
                  <a:pt x="0" y="199"/>
                </a:lnTo>
                <a:lnTo>
                  <a:pt x="222" y="268"/>
                </a:lnTo>
                <a:lnTo>
                  <a:pt x="2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1293813" y="2203450"/>
            <a:ext cx="619125" cy="549275"/>
          </a:xfrm>
          <a:custGeom>
            <a:avLst/>
            <a:gdLst/>
            <a:ahLst/>
            <a:cxnLst/>
            <a:rect l="l" t="t" r="r" b="b"/>
            <a:pathLst>
              <a:path w="390" h="346" extrusionOk="0">
                <a:moveTo>
                  <a:pt x="390" y="0"/>
                </a:moveTo>
                <a:lnTo>
                  <a:pt x="0" y="179"/>
                </a:lnTo>
                <a:lnTo>
                  <a:pt x="195" y="346"/>
                </a:lnTo>
                <a:lnTo>
                  <a:pt x="390" y="0"/>
                </a:lnTo>
                <a:close/>
              </a:path>
            </a:pathLst>
          </a:custGeom>
          <a:solidFill>
            <a:srgbClr val="F3FBF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1293813" y="2203450"/>
            <a:ext cx="619125" cy="549275"/>
          </a:xfrm>
          <a:custGeom>
            <a:avLst/>
            <a:gdLst/>
            <a:ahLst/>
            <a:cxnLst/>
            <a:rect l="l" t="t" r="r" b="b"/>
            <a:pathLst>
              <a:path w="390" h="346" extrusionOk="0">
                <a:moveTo>
                  <a:pt x="390" y="0"/>
                </a:moveTo>
                <a:lnTo>
                  <a:pt x="0" y="179"/>
                </a:lnTo>
                <a:lnTo>
                  <a:pt x="195" y="346"/>
                </a:lnTo>
                <a:lnTo>
                  <a:pt x="39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7273926" y="3038475"/>
            <a:ext cx="622300" cy="550863"/>
          </a:xfrm>
          <a:custGeom>
            <a:avLst/>
            <a:gdLst/>
            <a:ahLst/>
            <a:cxnLst/>
            <a:rect l="l" t="t" r="r" b="b"/>
            <a:pathLst>
              <a:path w="392" h="347" extrusionOk="0">
                <a:moveTo>
                  <a:pt x="392" y="0"/>
                </a:moveTo>
                <a:lnTo>
                  <a:pt x="0" y="178"/>
                </a:lnTo>
                <a:lnTo>
                  <a:pt x="196" y="347"/>
                </a:lnTo>
                <a:lnTo>
                  <a:pt x="392" y="0"/>
                </a:lnTo>
                <a:close/>
              </a:path>
            </a:pathLst>
          </a:custGeom>
          <a:solidFill>
            <a:srgbClr val="F3FBF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7273926" y="3038475"/>
            <a:ext cx="622300" cy="550863"/>
          </a:xfrm>
          <a:custGeom>
            <a:avLst/>
            <a:gdLst/>
            <a:ahLst/>
            <a:cxnLst/>
            <a:rect l="l" t="t" r="r" b="b"/>
            <a:pathLst>
              <a:path w="392" h="347" extrusionOk="0">
                <a:moveTo>
                  <a:pt x="392" y="0"/>
                </a:moveTo>
                <a:lnTo>
                  <a:pt x="0" y="178"/>
                </a:lnTo>
                <a:lnTo>
                  <a:pt x="196" y="347"/>
                </a:lnTo>
                <a:lnTo>
                  <a:pt x="39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882651" y="4710113"/>
            <a:ext cx="620713" cy="560388"/>
          </a:xfrm>
          <a:custGeom>
            <a:avLst/>
            <a:gdLst/>
            <a:ahLst/>
            <a:cxnLst/>
            <a:rect l="l" t="t" r="r" b="b"/>
            <a:pathLst>
              <a:path w="391" h="353" extrusionOk="0">
                <a:moveTo>
                  <a:pt x="33" y="0"/>
                </a:moveTo>
                <a:lnTo>
                  <a:pt x="0" y="353"/>
                </a:lnTo>
                <a:lnTo>
                  <a:pt x="391" y="174"/>
                </a:lnTo>
                <a:lnTo>
                  <a:pt x="33" y="0"/>
                </a:lnTo>
                <a:close/>
              </a:path>
            </a:pathLst>
          </a:custGeom>
          <a:solidFill>
            <a:srgbClr val="F4FCF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882651" y="4710113"/>
            <a:ext cx="620713" cy="560388"/>
          </a:xfrm>
          <a:custGeom>
            <a:avLst/>
            <a:gdLst/>
            <a:ahLst/>
            <a:cxnLst/>
            <a:rect l="l" t="t" r="r" b="b"/>
            <a:pathLst>
              <a:path w="391" h="353" extrusionOk="0">
                <a:moveTo>
                  <a:pt x="33" y="0"/>
                </a:moveTo>
                <a:lnTo>
                  <a:pt x="0" y="353"/>
                </a:lnTo>
                <a:lnTo>
                  <a:pt x="391" y="174"/>
                </a:lnTo>
                <a:lnTo>
                  <a:pt x="3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9043988" y="5410200"/>
            <a:ext cx="298450" cy="561975"/>
          </a:xfrm>
          <a:custGeom>
            <a:avLst/>
            <a:gdLst/>
            <a:ahLst/>
            <a:cxnLst/>
            <a:rect l="l" t="t" r="r" b="b"/>
            <a:pathLst>
              <a:path w="188" h="354" extrusionOk="0">
                <a:moveTo>
                  <a:pt x="188" y="0"/>
                </a:moveTo>
                <a:lnTo>
                  <a:pt x="0" y="179"/>
                </a:lnTo>
                <a:lnTo>
                  <a:pt x="155" y="354"/>
                </a:lnTo>
                <a:lnTo>
                  <a:pt x="188" y="0"/>
                </a:lnTo>
                <a:close/>
              </a:path>
            </a:pathLst>
          </a:custGeom>
          <a:solidFill>
            <a:srgbClr val="D8F3F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"/>
          <p:cNvSpPr/>
          <p:nvPr/>
        </p:nvSpPr>
        <p:spPr>
          <a:xfrm>
            <a:off x="9043988" y="5410200"/>
            <a:ext cx="298450" cy="561975"/>
          </a:xfrm>
          <a:custGeom>
            <a:avLst/>
            <a:gdLst/>
            <a:ahLst/>
            <a:cxnLst/>
            <a:rect l="l" t="t" r="r" b="b"/>
            <a:pathLst>
              <a:path w="188" h="354" extrusionOk="0">
                <a:moveTo>
                  <a:pt x="188" y="0"/>
                </a:moveTo>
                <a:lnTo>
                  <a:pt x="0" y="179"/>
                </a:lnTo>
                <a:lnTo>
                  <a:pt x="155" y="354"/>
                </a:lnTo>
                <a:lnTo>
                  <a:pt x="18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3835401" y="2657475"/>
            <a:ext cx="604838" cy="277813"/>
          </a:xfrm>
          <a:custGeom>
            <a:avLst/>
            <a:gdLst/>
            <a:ahLst/>
            <a:cxnLst/>
            <a:rect l="l" t="t" r="r" b="b"/>
            <a:pathLst>
              <a:path w="381" h="175" extrusionOk="0">
                <a:moveTo>
                  <a:pt x="226" y="0"/>
                </a:moveTo>
                <a:lnTo>
                  <a:pt x="0" y="78"/>
                </a:lnTo>
                <a:lnTo>
                  <a:pt x="381" y="175"/>
                </a:lnTo>
                <a:lnTo>
                  <a:pt x="226" y="0"/>
                </a:lnTo>
                <a:close/>
              </a:path>
            </a:pathLst>
          </a:custGeom>
          <a:solidFill>
            <a:srgbClr val="D6F3F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3835401" y="2657475"/>
            <a:ext cx="604838" cy="277813"/>
          </a:xfrm>
          <a:custGeom>
            <a:avLst/>
            <a:gdLst/>
            <a:ahLst/>
            <a:cxnLst/>
            <a:rect l="l" t="t" r="r" b="b"/>
            <a:pathLst>
              <a:path w="381" h="175" extrusionOk="0">
                <a:moveTo>
                  <a:pt x="226" y="0"/>
                </a:moveTo>
                <a:lnTo>
                  <a:pt x="0" y="78"/>
                </a:lnTo>
                <a:lnTo>
                  <a:pt x="381" y="175"/>
                </a:lnTo>
                <a:lnTo>
                  <a:pt x="22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4738688" y="4262438"/>
            <a:ext cx="631825" cy="477838"/>
          </a:xfrm>
          <a:custGeom>
            <a:avLst/>
            <a:gdLst/>
            <a:ahLst/>
            <a:cxnLst/>
            <a:rect l="l" t="t" r="r" b="b"/>
            <a:pathLst>
              <a:path w="398" h="301" extrusionOk="0">
                <a:moveTo>
                  <a:pt x="0" y="0"/>
                </a:moveTo>
                <a:lnTo>
                  <a:pt x="107" y="301"/>
                </a:lnTo>
                <a:lnTo>
                  <a:pt x="398" y="54"/>
                </a:lnTo>
                <a:lnTo>
                  <a:pt x="0" y="0"/>
                </a:lnTo>
                <a:close/>
              </a:path>
            </a:pathLst>
          </a:custGeom>
          <a:solidFill>
            <a:srgbClr val="E0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4738688" y="4262438"/>
            <a:ext cx="631825" cy="477838"/>
          </a:xfrm>
          <a:custGeom>
            <a:avLst/>
            <a:gdLst/>
            <a:ahLst/>
            <a:cxnLst/>
            <a:rect l="l" t="t" r="r" b="b"/>
            <a:pathLst>
              <a:path w="398" h="301" extrusionOk="0">
                <a:moveTo>
                  <a:pt x="0" y="0"/>
                </a:moveTo>
                <a:lnTo>
                  <a:pt x="107" y="301"/>
                </a:lnTo>
                <a:lnTo>
                  <a:pt x="398" y="5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"/>
          <p:cNvSpPr/>
          <p:nvPr/>
        </p:nvSpPr>
        <p:spPr>
          <a:xfrm>
            <a:off x="5610226" y="3165475"/>
            <a:ext cx="631825" cy="477838"/>
          </a:xfrm>
          <a:custGeom>
            <a:avLst/>
            <a:gdLst/>
            <a:ahLst/>
            <a:cxnLst/>
            <a:rect l="l" t="t" r="r" b="b"/>
            <a:pathLst>
              <a:path w="398" h="301" extrusionOk="0">
                <a:moveTo>
                  <a:pt x="0" y="0"/>
                </a:moveTo>
                <a:lnTo>
                  <a:pt x="107" y="301"/>
                </a:lnTo>
                <a:lnTo>
                  <a:pt x="398" y="54"/>
                </a:lnTo>
                <a:lnTo>
                  <a:pt x="0" y="0"/>
                </a:lnTo>
                <a:close/>
              </a:path>
            </a:pathLst>
          </a:custGeom>
          <a:solidFill>
            <a:srgbClr val="E0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"/>
          <p:cNvSpPr/>
          <p:nvPr/>
        </p:nvSpPr>
        <p:spPr>
          <a:xfrm>
            <a:off x="5610226" y="3165475"/>
            <a:ext cx="631825" cy="477838"/>
          </a:xfrm>
          <a:custGeom>
            <a:avLst/>
            <a:gdLst/>
            <a:ahLst/>
            <a:cxnLst/>
            <a:rect l="l" t="t" r="r" b="b"/>
            <a:pathLst>
              <a:path w="398" h="301" extrusionOk="0">
                <a:moveTo>
                  <a:pt x="0" y="0"/>
                </a:moveTo>
                <a:lnTo>
                  <a:pt x="107" y="301"/>
                </a:lnTo>
                <a:lnTo>
                  <a:pt x="398" y="5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2"/>
          <p:cNvSpPr/>
          <p:nvPr/>
        </p:nvSpPr>
        <p:spPr>
          <a:xfrm>
            <a:off x="9302751" y="4678363"/>
            <a:ext cx="646113" cy="520700"/>
          </a:xfrm>
          <a:custGeom>
            <a:avLst/>
            <a:gdLst/>
            <a:ahLst/>
            <a:cxnLst/>
            <a:rect l="l" t="t" r="r" b="b"/>
            <a:pathLst>
              <a:path w="407" h="328" extrusionOk="0">
                <a:moveTo>
                  <a:pt x="407" y="0"/>
                </a:moveTo>
                <a:lnTo>
                  <a:pt x="0" y="262"/>
                </a:lnTo>
                <a:lnTo>
                  <a:pt x="272" y="328"/>
                </a:lnTo>
                <a:lnTo>
                  <a:pt x="407" y="0"/>
                </a:lnTo>
                <a:close/>
              </a:path>
            </a:pathLst>
          </a:custGeom>
          <a:solidFill>
            <a:srgbClr val="E6F8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"/>
          <p:cNvSpPr/>
          <p:nvPr/>
        </p:nvSpPr>
        <p:spPr>
          <a:xfrm>
            <a:off x="9302751" y="4678363"/>
            <a:ext cx="646113" cy="520700"/>
          </a:xfrm>
          <a:custGeom>
            <a:avLst/>
            <a:gdLst/>
            <a:ahLst/>
            <a:cxnLst/>
            <a:rect l="l" t="t" r="r" b="b"/>
            <a:pathLst>
              <a:path w="407" h="328" extrusionOk="0">
                <a:moveTo>
                  <a:pt x="407" y="0"/>
                </a:moveTo>
                <a:lnTo>
                  <a:pt x="0" y="262"/>
                </a:lnTo>
                <a:lnTo>
                  <a:pt x="272" y="328"/>
                </a:lnTo>
                <a:lnTo>
                  <a:pt x="40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7421563" y="4029075"/>
            <a:ext cx="2525713" cy="1752600"/>
          </a:xfrm>
          <a:custGeom>
            <a:avLst/>
            <a:gdLst/>
            <a:ahLst/>
            <a:cxnLst/>
            <a:rect l="l" t="t" r="r" b="b"/>
            <a:pathLst>
              <a:path w="1591" h="1104" extrusionOk="0">
                <a:moveTo>
                  <a:pt x="1591" y="0"/>
                </a:moveTo>
                <a:lnTo>
                  <a:pt x="209" y="269"/>
                </a:lnTo>
                <a:lnTo>
                  <a:pt x="316" y="722"/>
                </a:lnTo>
                <a:lnTo>
                  <a:pt x="0" y="526"/>
                </a:lnTo>
                <a:lnTo>
                  <a:pt x="3" y="1104"/>
                </a:lnTo>
                <a:lnTo>
                  <a:pt x="1591" y="0"/>
                </a:lnTo>
                <a:close/>
              </a:path>
            </a:pathLst>
          </a:custGeom>
          <a:solidFill>
            <a:srgbClr val="C3EDF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"/>
          <p:cNvSpPr/>
          <p:nvPr/>
        </p:nvSpPr>
        <p:spPr>
          <a:xfrm>
            <a:off x="7421563" y="4029075"/>
            <a:ext cx="2525713" cy="1752600"/>
          </a:xfrm>
          <a:custGeom>
            <a:avLst/>
            <a:gdLst/>
            <a:ahLst/>
            <a:cxnLst/>
            <a:rect l="l" t="t" r="r" b="b"/>
            <a:pathLst>
              <a:path w="1591" h="1104" extrusionOk="0">
                <a:moveTo>
                  <a:pt x="1591" y="0"/>
                </a:moveTo>
                <a:lnTo>
                  <a:pt x="209" y="269"/>
                </a:lnTo>
                <a:lnTo>
                  <a:pt x="316" y="722"/>
                </a:lnTo>
                <a:lnTo>
                  <a:pt x="0" y="526"/>
                </a:lnTo>
                <a:lnTo>
                  <a:pt x="3" y="1104"/>
                </a:lnTo>
                <a:lnTo>
                  <a:pt x="159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"/>
          <p:cNvSpPr/>
          <p:nvPr/>
        </p:nvSpPr>
        <p:spPr>
          <a:xfrm>
            <a:off x="3662363" y="4897438"/>
            <a:ext cx="552450" cy="355600"/>
          </a:xfrm>
          <a:custGeom>
            <a:avLst/>
            <a:gdLst/>
            <a:ahLst/>
            <a:cxnLst/>
            <a:rect l="l" t="t" r="r" b="b"/>
            <a:pathLst>
              <a:path w="348" h="224" extrusionOk="0">
                <a:moveTo>
                  <a:pt x="0" y="0"/>
                </a:moveTo>
                <a:lnTo>
                  <a:pt x="94" y="224"/>
                </a:lnTo>
                <a:lnTo>
                  <a:pt x="348" y="40"/>
                </a:lnTo>
                <a:lnTo>
                  <a:pt x="0" y="0"/>
                </a:lnTo>
                <a:close/>
              </a:path>
            </a:pathLst>
          </a:custGeom>
          <a:solidFill>
            <a:srgbClr val="ABE6E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"/>
          <p:cNvSpPr/>
          <p:nvPr/>
        </p:nvSpPr>
        <p:spPr>
          <a:xfrm>
            <a:off x="3662363" y="4897438"/>
            <a:ext cx="552450" cy="355600"/>
          </a:xfrm>
          <a:custGeom>
            <a:avLst/>
            <a:gdLst/>
            <a:ahLst/>
            <a:cxnLst/>
            <a:rect l="l" t="t" r="r" b="b"/>
            <a:pathLst>
              <a:path w="348" h="224" extrusionOk="0">
                <a:moveTo>
                  <a:pt x="0" y="0"/>
                </a:moveTo>
                <a:lnTo>
                  <a:pt x="94" y="224"/>
                </a:lnTo>
                <a:lnTo>
                  <a:pt x="348" y="4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"/>
          <p:cNvSpPr/>
          <p:nvPr/>
        </p:nvSpPr>
        <p:spPr>
          <a:xfrm>
            <a:off x="1119188" y="5232400"/>
            <a:ext cx="550863" cy="354013"/>
          </a:xfrm>
          <a:custGeom>
            <a:avLst/>
            <a:gdLst/>
            <a:ahLst/>
            <a:cxnLst/>
            <a:rect l="l" t="t" r="r" b="b"/>
            <a:pathLst>
              <a:path w="347" h="223" extrusionOk="0">
                <a:moveTo>
                  <a:pt x="0" y="0"/>
                </a:moveTo>
                <a:lnTo>
                  <a:pt x="93" y="223"/>
                </a:lnTo>
                <a:lnTo>
                  <a:pt x="347" y="39"/>
                </a:lnTo>
                <a:lnTo>
                  <a:pt x="0" y="0"/>
                </a:lnTo>
                <a:close/>
              </a:path>
            </a:pathLst>
          </a:custGeom>
          <a:solidFill>
            <a:srgbClr val="ABE6E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2"/>
          <p:cNvSpPr/>
          <p:nvPr/>
        </p:nvSpPr>
        <p:spPr>
          <a:xfrm>
            <a:off x="1119188" y="5232400"/>
            <a:ext cx="550863" cy="354013"/>
          </a:xfrm>
          <a:custGeom>
            <a:avLst/>
            <a:gdLst/>
            <a:ahLst/>
            <a:cxnLst/>
            <a:rect l="l" t="t" r="r" b="b"/>
            <a:pathLst>
              <a:path w="347" h="223" extrusionOk="0">
                <a:moveTo>
                  <a:pt x="0" y="0"/>
                </a:moveTo>
                <a:lnTo>
                  <a:pt x="93" y="223"/>
                </a:lnTo>
                <a:lnTo>
                  <a:pt x="347" y="3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2"/>
          <p:cNvSpPr/>
          <p:nvPr/>
        </p:nvSpPr>
        <p:spPr>
          <a:xfrm>
            <a:off x="239713" y="3433763"/>
            <a:ext cx="493713" cy="641350"/>
          </a:xfrm>
          <a:custGeom>
            <a:avLst/>
            <a:gdLst/>
            <a:ahLst/>
            <a:cxnLst/>
            <a:rect l="l" t="t" r="r" b="b"/>
            <a:pathLst>
              <a:path w="311" h="404" extrusionOk="0">
                <a:moveTo>
                  <a:pt x="153" y="0"/>
                </a:moveTo>
                <a:lnTo>
                  <a:pt x="0" y="404"/>
                </a:lnTo>
                <a:lnTo>
                  <a:pt x="311" y="327"/>
                </a:lnTo>
                <a:lnTo>
                  <a:pt x="153" y="0"/>
                </a:lnTo>
                <a:close/>
              </a:path>
            </a:pathLst>
          </a:custGeom>
          <a:solidFill>
            <a:srgbClr val="D4F2F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2"/>
          <p:cNvSpPr/>
          <p:nvPr/>
        </p:nvSpPr>
        <p:spPr>
          <a:xfrm>
            <a:off x="239713" y="3433763"/>
            <a:ext cx="493713" cy="641350"/>
          </a:xfrm>
          <a:custGeom>
            <a:avLst/>
            <a:gdLst/>
            <a:ahLst/>
            <a:cxnLst/>
            <a:rect l="l" t="t" r="r" b="b"/>
            <a:pathLst>
              <a:path w="311" h="404" extrusionOk="0">
                <a:moveTo>
                  <a:pt x="153" y="0"/>
                </a:moveTo>
                <a:lnTo>
                  <a:pt x="0" y="404"/>
                </a:lnTo>
                <a:lnTo>
                  <a:pt x="311" y="327"/>
                </a:lnTo>
                <a:lnTo>
                  <a:pt x="15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"/>
          <p:cNvSpPr/>
          <p:nvPr/>
        </p:nvSpPr>
        <p:spPr>
          <a:xfrm>
            <a:off x="3063876" y="4756150"/>
            <a:ext cx="493713" cy="641350"/>
          </a:xfrm>
          <a:custGeom>
            <a:avLst/>
            <a:gdLst/>
            <a:ahLst/>
            <a:cxnLst/>
            <a:rect l="l" t="t" r="r" b="b"/>
            <a:pathLst>
              <a:path w="311" h="404" extrusionOk="0">
                <a:moveTo>
                  <a:pt x="153" y="0"/>
                </a:moveTo>
                <a:lnTo>
                  <a:pt x="0" y="404"/>
                </a:lnTo>
                <a:lnTo>
                  <a:pt x="311" y="327"/>
                </a:lnTo>
                <a:lnTo>
                  <a:pt x="153" y="0"/>
                </a:lnTo>
                <a:close/>
              </a:path>
            </a:pathLst>
          </a:custGeom>
          <a:solidFill>
            <a:srgbClr val="D4F2F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2"/>
          <p:cNvSpPr/>
          <p:nvPr/>
        </p:nvSpPr>
        <p:spPr>
          <a:xfrm>
            <a:off x="3063876" y="4756150"/>
            <a:ext cx="493713" cy="641350"/>
          </a:xfrm>
          <a:custGeom>
            <a:avLst/>
            <a:gdLst/>
            <a:ahLst/>
            <a:cxnLst/>
            <a:rect l="l" t="t" r="r" b="b"/>
            <a:pathLst>
              <a:path w="311" h="404" extrusionOk="0">
                <a:moveTo>
                  <a:pt x="153" y="0"/>
                </a:moveTo>
                <a:lnTo>
                  <a:pt x="0" y="404"/>
                </a:lnTo>
                <a:lnTo>
                  <a:pt x="311" y="327"/>
                </a:lnTo>
                <a:lnTo>
                  <a:pt x="15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2"/>
          <p:cNvSpPr/>
          <p:nvPr/>
        </p:nvSpPr>
        <p:spPr>
          <a:xfrm>
            <a:off x="885826" y="2976563"/>
            <a:ext cx="1217613" cy="1722438"/>
          </a:xfrm>
          <a:custGeom>
            <a:avLst/>
            <a:gdLst/>
            <a:ahLst/>
            <a:cxnLst/>
            <a:rect l="l" t="t" r="r" b="b"/>
            <a:pathLst>
              <a:path w="767" h="1085" extrusionOk="0">
                <a:moveTo>
                  <a:pt x="767" y="0"/>
                </a:moveTo>
                <a:lnTo>
                  <a:pt x="0" y="582"/>
                </a:lnTo>
                <a:lnTo>
                  <a:pt x="619" y="1085"/>
                </a:lnTo>
                <a:lnTo>
                  <a:pt x="767" y="0"/>
                </a:lnTo>
                <a:close/>
              </a:path>
            </a:pathLst>
          </a:custGeom>
          <a:solidFill>
            <a:srgbClr val="D7F3F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"/>
          <p:cNvSpPr/>
          <p:nvPr/>
        </p:nvSpPr>
        <p:spPr>
          <a:xfrm>
            <a:off x="885826" y="2976563"/>
            <a:ext cx="1217613" cy="1722438"/>
          </a:xfrm>
          <a:custGeom>
            <a:avLst/>
            <a:gdLst/>
            <a:ahLst/>
            <a:cxnLst/>
            <a:rect l="l" t="t" r="r" b="b"/>
            <a:pathLst>
              <a:path w="767" h="1085" extrusionOk="0">
                <a:moveTo>
                  <a:pt x="767" y="0"/>
                </a:moveTo>
                <a:lnTo>
                  <a:pt x="0" y="582"/>
                </a:lnTo>
                <a:lnTo>
                  <a:pt x="619" y="1085"/>
                </a:lnTo>
                <a:lnTo>
                  <a:pt x="76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2"/>
          <p:cNvSpPr/>
          <p:nvPr/>
        </p:nvSpPr>
        <p:spPr>
          <a:xfrm>
            <a:off x="6438901" y="3689350"/>
            <a:ext cx="1314450" cy="1174750"/>
          </a:xfrm>
          <a:custGeom>
            <a:avLst/>
            <a:gdLst/>
            <a:ahLst/>
            <a:cxnLst/>
            <a:rect l="l" t="t" r="r" b="b"/>
            <a:pathLst>
              <a:path w="828" h="740" extrusionOk="0">
                <a:moveTo>
                  <a:pt x="713" y="0"/>
                </a:moveTo>
                <a:lnTo>
                  <a:pt x="0" y="358"/>
                </a:lnTo>
                <a:lnTo>
                  <a:pt x="619" y="740"/>
                </a:lnTo>
                <a:lnTo>
                  <a:pt x="617" y="524"/>
                </a:lnTo>
                <a:lnTo>
                  <a:pt x="828" y="483"/>
                </a:lnTo>
                <a:lnTo>
                  <a:pt x="713" y="0"/>
                </a:lnTo>
                <a:close/>
              </a:path>
            </a:pathLst>
          </a:custGeom>
          <a:solidFill>
            <a:srgbClr val="D7F3F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"/>
          <p:cNvSpPr/>
          <p:nvPr/>
        </p:nvSpPr>
        <p:spPr>
          <a:xfrm>
            <a:off x="6438901" y="3689350"/>
            <a:ext cx="1314450" cy="1174750"/>
          </a:xfrm>
          <a:custGeom>
            <a:avLst/>
            <a:gdLst/>
            <a:ahLst/>
            <a:cxnLst/>
            <a:rect l="l" t="t" r="r" b="b"/>
            <a:pathLst>
              <a:path w="828" h="740" extrusionOk="0">
                <a:moveTo>
                  <a:pt x="713" y="0"/>
                </a:moveTo>
                <a:lnTo>
                  <a:pt x="0" y="358"/>
                </a:lnTo>
                <a:lnTo>
                  <a:pt x="619" y="740"/>
                </a:lnTo>
                <a:lnTo>
                  <a:pt x="617" y="524"/>
                </a:lnTo>
                <a:lnTo>
                  <a:pt x="828" y="483"/>
                </a:lnTo>
                <a:lnTo>
                  <a:pt x="71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"/>
          <p:cNvSpPr/>
          <p:nvPr/>
        </p:nvSpPr>
        <p:spPr>
          <a:xfrm>
            <a:off x="7418388" y="4456113"/>
            <a:ext cx="504825" cy="719138"/>
          </a:xfrm>
          <a:custGeom>
            <a:avLst/>
            <a:gdLst/>
            <a:ahLst/>
            <a:cxnLst/>
            <a:rect l="l" t="t" r="r" b="b"/>
            <a:pathLst>
              <a:path w="318" h="453" extrusionOk="0">
                <a:moveTo>
                  <a:pt x="211" y="0"/>
                </a:moveTo>
                <a:lnTo>
                  <a:pt x="0" y="41"/>
                </a:lnTo>
                <a:lnTo>
                  <a:pt x="2" y="257"/>
                </a:lnTo>
                <a:lnTo>
                  <a:pt x="318" y="453"/>
                </a:lnTo>
                <a:lnTo>
                  <a:pt x="211" y="0"/>
                </a:lnTo>
                <a:close/>
              </a:path>
            </a:pathLst>
          </a:custGeom>
          <a:solidFill>
            <a:srgbClr val="A6E2E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"/>
          <p:cNvSpPr/>
          <p:nvPr/>
        </p:nvSpPr>
        <p:spPr>
          <a:xfrm>
            <a:off x="7418388" y="4456113"/>
            <a:ext cx="504825" cy="719138"/>
          </a:xfrm>
          <a:custGeom>
            <a:avLst/>
            <a:gdLst/>
            <a:ahLst/>
            <a:cxnLst/>
            <a:rect l="l" t="t" r="r" b="b"/>
            <a:pathLst>
              <a:path w="318" h="453" extrusionOk="0">
                <a:moveTo>
                  <a:pt x="211" y="0"/>
                </a:moveTo>
                <a:lnTo>
                  <a:pt x="0" y="41"/>
                </a:lnTo>
                <a:lnTo>
                  <a:pt x="2" y="257"/>
                </a:lnTo>
                <a:lnTo>
                  <a:pt x="318" y="453"/>
                </a:lnTo>
                <a:lnTo>
                  <a:pt x="21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"/>
          <p:cNvSpPr/>
          <p:nvPr/>
        </p:nvSpPr>
        <p:spPr>
          <a:xfrm>
            <a:off x="1844358" y="3833813"/>
            <a:ext cx="693738" cy="2455863"/>
          </a:xfrm>
          <a:custGeom>
            <a:avLst/>
            <a:gdLst/>
            <a:ahLst/>
            <a:cxnLst/>
            <a:rect l="l" t="t" r="r" b="b"/>
            <a:pathLst>
              <a:path w="437" h="1547" extrusionOk="0">
                <a:moveTo>
                  <a:pt x="437" y="0"/>
                </a:moveTo>
                <a:lnTo>
                  <a:pt x="0" y="1398"/>
                </a:lnTo>
                <a:lnTo>
                  <a:pt x="192" y="1515"/>
                </a:lnTo>
                <a:lnTo>
                  <a:pt x="301" y="1547"/>
                </a:lnTo>
                <a:lnTo>
                  <a:pt x="396" y="1200"/>
                </a:lnTo>
                <a:lnTo>
                  <a:pt x="437" y="0"/>
                </a:lnTo>
                <a:close/>
              </a:path>
            </a:pathLst>
          </a:custGeom>
          <a:solidFill>
            <a:srgbClr val="73B9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"/>
          <p:cNvSpPr/>
          <p:nvPr/>
        </p:nvSpPr>
        <p:spPr>
          <a:xfrm>
            <a:off x="1836738" y="3833813"/>
            <a:ext cx="693738" cy="2455863"/>
          </a:xfrm>
          <a:custGeom>
            <a:avLst/>
            <a:gdLst/>
            <a:ahLst/>
            <a:cxnLst/>
            <a:rect l="l" t="t" r="r" b="b"/>
            <a:pathLst>
              <a:path w="437" h="1547" extrusionOk="0">
                <a:moveTo>
                  <a:pt x="437" y="0"/>
                </a:moveTo>
                <a:lnTo>
                  <a:pt x="0" y="1398"/>
                </a:lnTo>
                <a:lnTo>
                  <a:pt x="192" y="1515"/>
                </a:lnTo>
                <a:lnTo>
                  <a:pt x="301" y="1547"/>
                </a:lnTo>
                <a:lnTo>
                  <a:pt x="396" y="1200"/>
                </a:lnTo>
                <a:lnTo>
                  <a:pt x="43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"/>
          <p:cNvSpPr/>
          <p:nvPr/>
        </p:nvSpPr>
        <p:spPr>
          <a:xfrm>
            <a:off x="2141538" y="6238875"/>
            <a:ext cx="173038" cy="98425"/>
          </a:xfrm>
          <a:custGeom>
            <a:avLst/>
            <a:gdLst/>
            <a:ahLst/>
            <a:cxnLst/>
            <a:rect l="l" t="t" r="r" b="b"/>
            <a:pathLst>
              <a:path w="109" h="62" extrusionOk="0">
                <a:moveTo>
                  <a:pt x="0" y="0"/>
                </a:moveTo>
                <a:lnTo>
                  <a:pt x="100" y="62"/>
                </a:lnTo>
                <a:lnTo>
                  <a:pt x="109" y="32"/>
                </a:lnTo>
                <a:lnTo>
                  <a:pt x="0" y="0"/>
                </a:lnTo>
                <a:close/>
              </a:path>
            </a:pathLst>
          </a:custGeom>
          <a:solidFill>
            <a:srgbClr val="81BDD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2"/>
          <p:cNvSpPr/>
          <p:nvPr/>
        </p:nvSpPr>
        <p:spPr>
          <a:xfrm>
            <a:off x="2141538" y="6238875"/>
            <a:ext cx="173038" cy="98425"/>
          </a:xfrm>
          <a:custGeom>
            <a:avLst/>
            <a:gdLst/>
            <a:ahLst/>
            <a:cxnLst/>
            <a:rect l="l" t="t" r="r" b="b"/>
            <a:pathLst>
              <a:path w="109" h="62" extrusionOk="0">
                <a:moveTo>
                  <a:pt x="0" y="0"/>
                </a:moveTo>
                <a:lnTo>
                  <a:pt x="100" y="62"/>
                </a:lnTo>
                <a:lnTo>
                  <a:pt x="109" y="3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2"/>
          <p:cNvSpPr/>
          <p:nvPr/>
        </p:nvSpPr>
        <p:spPr>
          <a:xfrm>
            <a:off x="387351" y="5225733"/>
            <a:ext cx="1152525" cy="1003300"/>
          </a:xfrm>
          <a:custGeom>
            <a:avLst/>
            <a:gdLst/>
            <a:ahLst/>
            <a:cxnLst/>
            <a:rect l="l" t="t" r="r" b="b"/>
            <a:pathLst>
              <a:path w="726" h="632" extrusionOk="0">
                <a:moveTo>
                  <a:pt x="0" y="0"/>
                </a:moveTo>
                <a:lnTo>
                  <a:pt x="0" y="0"/>
                </a:lnTo>
                <a:lnTo>
                  <a:pt x="538" y="632"/>
                </a:lnTo>
                <a:lnTo>
                  <a:pt x="726" y="471"/>
                </a:lnTo>
                <a:lnTo>
                  <a:pt x="0" y="0"/>
                </a:lnTo>
                <a:close/>
              </a:path>
            </a:pathLst>
          </a:custGeom>
          <a:solidFill>
            <a:srgbClr val="68B6D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2"/>
          <p:cNvSpPr/>
          <p:nvPr/>
        </p:nvSpPr>
        <p:spPr>
          <a:xfrm>
            <a:off x="387351" y="5218113"/>
            <a:ext cx="1152525" cy="1003300"/>
          </a:xfrm>
          <a:custGeom>
            <a:avLst/>
            <a:gdLst/>
            <a:ahLst/>
            <a:cxnLst/>
            <a:rect l="l" t="t" r="r" b="b"/>
            <a:pathLst>
              <a:path w="726" h="632" extrusionOk="0">
                <a:moveTo>
                  <a:pt x="0" y="0"/>
                </a:moveTo>
                <a:lnTo>
                  <a:pt x="0" y="0"/>
                </a:lnTo>
                <a:lnTo>
                  <a:pt x="538" y="632"/>
                </a:lnTo>
                <a:lnTo>
                  <a:pt x="726" y="47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"/>
          <p:cNvSpPr/>
          <p:nvPr/>
        </p:nvSpPr>
        <p:spPr>
          <a:xfrm>
            <a:off x="387351" y="5218113"/>
            <a:ext cx="854075" cy="1336675"/>
          </a:xfrm>
          <a:custGeom>
            <a:avLst/>
            <a:gdLst/>
            <a:ahLst/>
            <a:cxnLst/>
            <a:rect l="l" t="t" r="r" b="b"/>
            <a:pathLst>
              <a:path w="538" h="842" extrusionOk="0">
                <a:moveTo>
                  <a:pt x="0" y="0"/>
                </a:moveTo>
                <a:lnTo>
                  <a:pt x="55" y="600"/>
                </a:lnTo>
                <a:lnTo>
                  <a:pt x="256" y="833"/>
                </a:lnTo>
                <a:lnTo>
                  <a:pt x="290" y="842"/>
                </a:lnTo>
                <a:lnTo>
                  <a:pt x="538" y="632"/>
                </a:lnTo>
                <a:lnTo>
                  <a:pt x="0" y="0"/>
                </a:lnTo>
                <a:close/>
              </a:path>
            </a:pathLst>
          </a:custGeom>
          <a:solidFill>
            <a:srgbClr val="81BDD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2"/>
          <p:cNvSpPr/>
          <p:nvPr/>
        </p:nvSpPr>
        <p:spPr>
          <a:xfrm>
            <a:off x="387351" y="5218113"/>
            <a:ext cx="854075" cy="1336675"/>
          </a:xfrm>
          <a:custGeom>
            <a:avLst/>
            <a:gdLst/>
            <a:ahLst/>
            <a:cxnLst/>
            <a:rect l="l" t="t" r="r" b="b"/>
            <a:pathLst>
              <a:path w="538" h="842" extrusionOk="0">
                <a:moveTo>
                  <a:pt x="0" y="0"/>
                </a:moveTo>
                <a:lnTo>
                  <a:pt x="55" y="600"/>
                </a:lnTo>
                <a:lnTo>
                  <a:pt x="256" y="833"/>
                </a:lnTo>
                <a:lnTo>
                  <a:pt x="290" y="842"/>
                </a:lnTo>
                <a:lnTo>
                  <a:pt x="538" y="63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2"/>
          <p:cNvSpPr/>
          <p:nvPr/>
        </p:nvSpPr>
        <p:spPr>
          <a:xfrm>
            <a:off x="793751" y="6540500"/>
            <a:ext cx="53975" cy="34925"/>
          </a:xfrm>
          <a:custGeom>
            <a:avLst/>
            <a:gdLst/>
            <a:ahLst/>
            <a:cxnLst/>
            <a:rect l="l" t="t" r="r" b="b"/>
            <a:pathLst>
              <a:path w="34" h="22" extrusionOk="0">
                <a:moveTo>
                  <a:pt x="0" y="0"/>
                </a:moveTo>
                <a:lnTo>
                  <a:pt x="19" y="22"/>
                </a:lnTo>
                <a:lnTo>
                  <a:pt x="34" y="9"/>
                </a:lnTo>
                <a:lnTo>
                  <a:pt x="0" y="0"/>
                </a:lnTo>
                <a:close/>
              </a:path>
            </a:pathLst>
          </a:custGeom>
          <a:solidFill>
            <a:srgbClr val="59B3D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2"/>
          <p:cNvSpPr/>
          <p:nvPr/>
        </p:nvSpPr>
        <p:spPr>
          <a:xfrm>
            <a:off x="793751" y="6540500"/>
            <a:ext cx="53975" cy="34925"/>
          </a:xfrm>
          <a:custGeom>
            <a:avLst/>
            <a:gdLst/>
            <a:ahLst/>
            <a:cxnLst/>
            <a:rect l="l" t="t" r="r" b="b"/>
            <a:pathLst>
              <a:path w="34" h="22" extrusionOk="0">
                <a:moveTo>
                  <a:pt x="0" y="0"/>
                </a:moveTo>
                <a:lnTo>
                  <a:pt x="19" y="22"/>
                </a:lnTo>
                <a:lnTo>
                  <a:pt x="34" y="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2465388" y="3841433"/>
            <a:ext cx="742950" cy="2436813"/>
          </a:xfrm>
          <a:custGeom>
            <a:avLst/>
            <a:gdLst/>
            <a:ahLst/>
            <a:cxnLst/>
            <a:rect l="l" t="t" r="r" b="b"/>
            <a:pathLst>
              <a:path w="468" h="1535" extrusionOk="0">
                <a:moveTo>
                  <a:pt x="41" y="0"/>
                </a:moveTo>
                <a:lnTo>
                  <a:pt x="41" y="0"/>
                </a:lnTo>
                <a:lnTo>
                  <a:pt x="0" y="1200"/>
                </a:lnTo>
                <a:lnTo>
                  <a:pt x="52" y="1014"/>
                </a:lnTo>
                <a:lnTo>
                  <a:pt x="11" y="1535"/>
                </a:lnTo>
                <a:lnTo>
                  <a:pt x="52" y="1014"/>
                </a:lnTo>
                <a:lnTo>
                  <a:pt x="262" y="1411"/>
                </a:lnTo>
                <a:lnTo>
                  <a:pt x="312" y="1385"/>
                </a:lnTo>
                <a:lnTo>
                  <a:pt x="316" y="1494"/>
                </a:lnTo>
                <a:lnTo>
                  <a:pt x="312" y="1385"/>
                </a:lnTo>
                <a:lnTo>
                  <a:pt x="468" y="1336"/>
                </a:lnTo>
                <a:lnTo>
                  <a:pt x="41" y="0"/>
                </a:lnTo>
                <a:close/>
              </a:path>
            </a:pathLst>
          </a:custGeom>
          <a:solidFill>
            <a:srgbClr val="8AC1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2465388" y="3833813"/>
            <a:ext cx="742950" cy="2436813"/>
          </a:xfrm>
          <a:custGeom>
            <a:avLst/>
            <a:gdLst/>
            <a:ahLst/>
            <a:cxnLst/>
            <a:rect l="l" t="t" r="r" b="b"/>
            <a:pathLst>
              <a:path w="468" h="1535" extrusionOk="0">
                <a:moveTo>
                  <a:pt x="41" y="0"/>
                </a:moveTo>
                <a:lnTo>
                  <a:pt x="41" y="0"/>
                </a:lnTo>
                <a:lnTo>
                  <a:pt x="0" y="1200"/>
                </a:lnTo>
                <a:lnTo>
                  <a:pt x="52" y="1014"/>
                </a:lnTo>
                <a:lnTo>
                  <a:pt x="11" y="1535"/>
                </a:lnTo>
                <a:lnTo>
                  <a:pt x="52" y="1014"/>
                </a:lnTo>
                <a:lnTo>
                  <a:pt x="262" y="1411"/>
                </a:lnTo>
                <a:lnTo>
                  <a:pt x="312" y="1385"/>
                </a:lnTo>
                <a:lnTo>
                  <a:pt x="316" y="1494"/>
                </a:lnTo>
                <a:lnTo>
                  <a:pt x="312" y="1385"/>
                </a:lnTo>
                <a:lnTo>
                  <a:pt x="468" y="1336"/>
                </a:lnTo>
                <a:lnTo>
                  <a:pt x="4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3579813" y="5195888"/>
            <a:ext cx="1095375" cy="906463"/>
          </a:xfrm>
          <a:custGeom>
            <a:avLst/>
            <a:gdLst/>
            <a:ahLst/>
            <a:cxnLst/>
            <a:rect l="l" t="t" r="r" b="b"/>
            <a:pathLst>
              <a:path w="690" h="571" extrusionOk="0">
                <a:moveTo>
                  <a:pt x="690" y="0"/>
                </a:moveTo>
                <a:lnTo>
                  <a:pt x="0" y="458"/>
                </a:lnTo>
                <a:lnTo>
                  <a:pt x="215" y="571"/>
                </a:lnTo>
                <a:lnTo>
                  <a:pt x="690" y="0"/>
                </a:lnTo>
                <a:close/>
              </a:path>
            </a:pathLst>
          </a:custGeom>
          <a:solidFill>
            <a:srgbClr val="78BA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3579813" y="5195888"/>
            <a:ext cx="1095375" cy="906463"/>
          </a:xfrm>
          <a:custGeom>
            <a:avLst/>
            <a:gdLst/>
            <a:ahLst/>
            <a:cxnLst/>
            <a:rect l="l" t="t" r="r" b="b"/>
            <a:pathLst>
              <a:path w="690" h="571" extrusionOk="0">
                <a:moveTo>
                  <a:pt x="690" y="0"/>
                </a:moveTo>
                <a:lnTo>
                  <a:pt x="0" y="458"/>
                </a:lnTo>
                <a:lnTo>
                  <a:pt x="215" y="571"/>
                </a:lnTo>
                <a:lnTo>
                  <a:pt x="69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"/>
          <p:cNvSpPr/>
          <p:nvPr/>
        </p:nvSpPr>
        <p:spPr>
          <a:xfrm>
            <a:off x="3921126" y="5195888"/>
            <a:ext cx="754063" cy="965200"/>
          </a:xfrm>
          <a:custGeom>
            <a:avLst/>
            <a:gdLst/>
            <a:ahLst/>
            <a:cxnLst/>
            <a:rect l="l" t="t" r="r" b="b"/>
            <a:pathLst>
              <a:path w="475" h="608" extrusionOk="0">
                <a:moveTo>
                  <a:pt x="475" y="0"/>
                </a:moveTo>
                <a:lnTo>
                  <a:pt x="0" y="571"/>
                </a:lnTo>
                <a:lnTo>
                  <a:pt x="72" y="608"/>
                </a:lnTo>
                <a:lnTo>
                  <a:pt x="387" y="376"/>
                </a:lnTo>
                <a:lnTo>
                  <a:pt x="439" y="461"/>
                </a:lnTo>
                <a:lnTo>
                  <a:pt x="387" y="376"/>
                </a:lnTo>
                <a:lnTo>
                  <a:pt x="443" y="402"/>
                </a:lnTo>
                <a:lnTo>
                  <a:pt x="475" y="0"/>
                </a:lnTo>
                <a:close/>
              </a:path>
            </a:pathLst>
          </a:custGeom>
          <a:solidFill>
            <a:srgbClr val="75B9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3921126" y="5195888"/>
            <a:ext cx="754063" cy="965200"/>
          </a:xfrm>
          <a:custGeom>
            <a:avLst/>
            <a:gdLst/>
            <a:ahLst/>
            <a:cxnLst/>
            <a:rect l="l" t="t" r="r" b="b"/>
            <a:pathLst>
              <a:path w="475" h="608" extrusionOk="0">
                <a:moveTo>
                  <a:pt x="475" y="0"/>
                </a:moveTo>
                <a:lnTo>
                  <a:pt x="0" y="571"/>
                </a:lnTo>
                <a:lnTo>
                  <a:pt x="72" y="608"/>
                </a:lnTo>
                <a:lnTo>
                  <a:pt x="387" y="376"/>
                </a:lnTo>
                <a:lnTo>
                  <a:pt x="439" y="461"/>
                </a:lnTo>
                <a:lnTo>
                  <a:pt x="387" y="376"/>
                </a:lnTo>
                <a:lnTo>
                  <a:pt x="443" y="402"/>
                </a:lnTo>
                <a:lnTo>
                  <a:pt x="47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"/>
          <p:cNvSpPr/>
          <p:nvPr/>
        </p:nvSpPr>
        <p:spPr>
          <a:xfrm>
            <a:off x="1604963" y="5911850"/>
            <a:ext cx="231775" cy="473075"/>
          </a:xfrm>
          <a:custGeom>
            <a:avLst/>
            <a:gdLst/>
            <a:ahLst/>
            <a:cxnLst/>
            <a:rect l="l" t="t" r="r" b="b"/>
            <a:pathLst>
              <a:path w="146" h="298" extrusionOk="0">
                <a:moveTo>
                  <a:pt x="0" y="0"/>
                </a:moveTo>
                <a:lnTo>
                  <a:pt x="28" y="79"/>
                </a:lnTo>
                <a:lnTo>
                  <a:pt x="129" y="145"/>
                </a:lnTo>
                <a:lnTo>
                  <a:pt x="106" y="298"/>
                </a:lnTo>
                <a:lnTo>
                  <a:pt x="129" y="145"/>
                </a:lnTo>
                <a:lnTo>
                  <a:pt x="146" y="89"/>
                </a:lnTo>
                <a:lnTo>
                  <a:pt x="0" y="0"/>
                </a:lnTo>
                <a:close/>
              </a:path>
            </a:pathLst>
          </a:custGeom>
          <a:solidFill>
            <a:srgbClr val="68B6D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"/>
          <p:cNvSpPr/>
          <p:nvPr/>
        </p:nvSpPr>
        <p:spPr>
          <a:xfrm>
            <a:off x="1604963" y="5911850"/>
            <a:ext cx="231775" cy="473075"/>
          </a:xfrm>
          <a:custGeom>
            <a:avLst/>
            <a:gdLst/>
            <a:ahLst/>
            <a:cxnLst/>
            <a:rect l="l" t="t" r="r" b="b"/>
            <a:pathLst>
              <a:path w="146" h="298" extrusionOk="0">
                <a:moveTo>
                  <a:pt x="0" y="0"/>
                </a:moveTo>
                <a:lnTo>
                  <a:pt x="28" y="79"/>
                </a:lnTo>
                <a:lnTo>
                  <a:pt x="129" y="145"/>
                </a:lnTo>
                <a:lnTo>
                  <a:pt x="106" y="298"/>
                </a:lnTo>
                <a:lnTo>
                  <a:pt x="129" y="145"/>
                </a:lnTo>
                <a:lnTo>
                  <a:pt x="146" y="8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"/>
          <p:cNvSpPr/>
          <p:nvPr/>
        </p:nvSpPr>
        <p:spPr>
          <a:xfrm>
            <a:off x="1809751" y="6053138"/>
            <a:ext cx="331788" cy="185738"/>
          </a:xfrm>
          <a:custGeom>
            <a:avLst/>
            <a:gdLst/>
            <a:ahLst/>
            <a:cxnLst/>
            <a:rect l="l" t="t" r="r" b="b"/>
            <a:pathLst>
              <a:path w="209" h="117" extrusionOk="0">
                <a:moveTo>
                  <a:pt x="17" y="0"/>
                </a:moveTo>
                <a:lnTo>
                  <a:pt x="0" y="56"/>
                </a:lnTo>
                <a:lnTo>
                  <a:pt x="209" y="117"/>
                </a:lnTo>
                <a:lnTo>
                  <a:pt x="17" y="0"/>
                </a:lnTo>
                <a:close/>
              </a:path>
            </a:pathLst>
          </a:custGeom>
          <a:solidFill>
            <a:srgbClr val="4489B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"/>
          <p:cNvSpPr/>
          <p:nvPr/>
        </p:nvSpPr>
        <p:spPr>
          <a:xfrm>
            <a:off x="1809751" y="6053138"/>
            <a:ext cx="331788" cy="185738"/>
          </a:xfrm>
          <a:custGeom>
            <a:avLst/>
            <a:gdLst/>
            <a:ahLst/>
            <a:cxnLst/>
            <a:rect l="l" t="t" r="r" b="b"/>
            <a:pathLst>
              <a:path w="209" h="117" extrusionOk="0">
                <a:moveTo>
                  <a:pt x="17" y="0"/>
                </a:moveTo>
                <a:lnTo>
                  <a:pt x="0" y="56"/>
                </a:lnTo>
                <a:lnTo>
                  <a:pt x="209" y="117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"/>
          <p:cNvSpPr/>
          <p:nvPr/>
        </p:nvSpPr>
        <p:spPr>
          <a:xfrm>
            <a:off x="1773238" y="6142038"/>
            <a:ext cx="527050" cy="468313"/>
          </a:xfrm>
          <a:custGeom>
            <a:avLst/>
            <a:gdLst/>
            <a:ahLst/>
            <a:cxnLst/>
            <a:rect l="l" t="t" r="r" b="b"/>
            <a:pathLst>
              <a:path w="332" h="295" extrusionOk="0">
                <a:moveTo>
                  <a:pt x="23" y="0"/>
                </a:moveTo>
                <a:lnTo>
                  <a:pt x="0" y="153"/>
                </a:lnTo>
                <a:lnTo>
                  <a:pt x="50" y="295"/>
                </a:lnTo>
                <a:lnTo>
                  <a:pt x="282" y="203"/>
                </a:lnTo>
                <a:lnTo>
                  <a:pt x="283" y="204"/>
                </a:lnTo>
                <a:lnTo>
                  <a:pt x="301" y="193"/>
                </a:lnTo>
                <a:lnTo>
                  <a:pt x="320" y="168"/>
                </a:lnTo>
                <a:lnTo>
                  <a:pt x="332" y="123"/>
                </a:lnTo>
                <a:lnTo>
                  <a:pt x="232" y="61"/>
                </a:lnTo>
                <a:lnTo>
                  <a:pt x="23" y="0"/>
                </a:lnTo>
                <a:close/>
              </a:path>
            </a:pathLst>
          </a:custGeom>
          <a:solidFill>
            <a:srgbClr val="478CB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"/>
          <p:cNvSpPr/>
          <p:nvPr/>
        </p:nvSpPr>
        <p:spPr>
          <a:xfrm>
            <a:off x="1773238" y="6142038"/>
            <a:ext cx="527050" cy="468313"/>
          </a:xfrm>
          <a:custGeom>
            <a:avLst/>
            <a:gdLst/>
            <a:ahLst/>
            <a:cxnLst/>
            <a:rect l="l" t="t" r="r" b="b"/>
            <a:pathLst>
              <a:path w="332" h="295" extrusionOk="0">
                <a:moveTo>
                  <a:pt x="23" y="0"/>
                </a:moveTo>
                <a:lnTo>
                  <a:pt x="0" y="153"/>
                </a:lnTo>
                <a:lnTo>
                  <a:pt x="50" y="295"/>
                </a:lnTo>
                <a:lnTo>
                  <a:pt x="282" y="203"/>
                </a:lnTo>
                <a:lnTo>
                  <a:pt x="283" y="204"/>
                </a:lnTo>
                <a:lnTo>
                  <a:pt x="301" y="193"/>
                </a:lnTo>
                <a:lnTo>
                  <a:pt x="320" y="168"/>
                </a:lnTo>
                <a:lnTo>
                  <a:pt x="332" y="123"/>
                </a:lnTo>
                <a:lnTo>
                  <a:pt x="232" y="61"/>
                </a:lnTo>
                <a:lnTo>
                  <a:pt x="2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"/>
          <p:cNvSpPr/>
          <p:nvPr/>
        </p:nvSpPr>
        <p:spPr>
          <a:xfrm>
            <a:off x="1649413" y="6037263"/>
            <a:ext cx="160338" cy="347663"/>
          </a:xfrm>
          <a:custGeom>
            <a:avLst/>
            <a:gdLst/>
            <a:ahLst/>
            <a:cxnLst/>
            <a:rect l="l" t="t" r="r" b="b"/>
            <a:pathLst>
              <a:path w="101" h="219" extrusionOk="0">
                <a:moveTo>
                  <a:pt x="0" y="0"/>
                </a:moveTo>
                <a:lnTo>
                  <a:pt x="78" y="219"/>
                </a:lnTo>
                <a:lnTo>
                  <a:pt x="101" y="66"/>
                </a:lnTo>
                <a:lnTo>
                  <a:pt x="0" y="0"/>
                </a:lnTo>
                <a:close/>
              </a:path>
            </a:pathLst>
          </a:custGeom>
          <a:solidFill>
            <a:srgbClr val="4187A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"/>
          <p:cNvSpPr/>
          <p:nvPr/>
        </p:nvSpPr>
        <p:spPr>
          <a:xfrm>
            <a:off x="1649413" y="6037263"/>
            <a:ext cx="160338" cy="347663"/>
          </a:xfrm>
          <a:custGeom>
            <a:avLst/>
            <a:gdLst/>
            <a:ahLst/>
            <a:cxnLst/>
            <a:rect l="l" t="t" r="r" b="b"/>
            <a:pathLst>
              <a:path w="101" h="219" extrusionOk="0">
                <a:moveTo>
                  <a:pt x="0" y="0"/>
                </a:moveTo>
                <a:lnTo>
                  <a:pt x="78" y="219"/>
                </a:lnTo>
                <a:lnTo>
                  <a:pt x="101" y="6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"/>
          <p:cNvSpPr/>
          <p:nvPr/>
        </p:nvSpPr>
        <p:spPr>
          <a:xfrm>
            <a:off x="2222501" y="6448425"/>
            <a:ext cx="28575" cy="26988"/>
          </a:xfrm>
          <a:custGeom>
            <a:avLst/>
            <a:gdLst/>
            <a:ahLst/>
            <a:cxnLst/>
            <a:rect l="l" t="t" r="r" b="b"/>
            <a:pathLst>
              <a:path w="18" h="17" extrusionOk="0">
                <a:moveTo>
                  <a:pt x="18" y="0"/>
                </a:moveTo>
                <a:lnTo>
                  <a:pt x="0" y="11"/>
                </a:lnTo>
                <a:lnTo>
                  <a:pt x="6" y="17"/>
                </a:lnTo>
                <a:lnTo>
                  <a:pt x="18" y="0"/>
                </a:lnTo>
                <a:close/>
              </a:path>
            </a:pathLst>
          </a:custGeom>
          <a:solidFill>
            <a:srgbClr val="4187A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"/>
          <p:cNvSpPr/>
          <p:nvPr/>
        </p:nvSpPr>
        <p:spPr>
          <a:xfrm>
            <a:off x="2222501" y="6448425"/>
            <a:ext cx="28575" cy="26988"/>
          </a:xfrm>
          <a:custGeom>
            <a:avLst/>
            <a:gdLst/>
            <a:ahLst/>
            <a:cxnLst/>
            <a:rect l="l" t="t" r="r" b="b"/>
            <a:pathLst>
              <a:path w="18" h="17" extrusionOk="0">
                <a:moveTo>
                  <a:pt x="18" y="0"/>
                </a:moveTo>
                <a:lnTo>
                  <a:pt x="0" y="11"/>
                </a:lnTo>
                <a:lnTo>
                  <a:pt x="6" y="17"/>
                </a:lnTo>
                <a:lnTo>
                  <a:pt x="1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"/>
          <p:cNvSpPr/>
          <p:nvPr/>
        </p:nvSpPr>
        <p:spPr>
          <a:xfrm>
            <a:off x="2881313" y="6032500"/>
            <a:ext cx="85725" cy="176213"/>
          </a:xfrm>
          <a:custGeom>
            <a:avLst/>
            <a:gdLst/>
            <a:ahLst/>
            <a:cxnLst/>
            <a:rect l="l" t="t" r="r" b="b"/>
            <a:pathLst>
              <a:path w="54" h="111" extrusionOk="0">
                <a:moveTo>
                  <a:pt x="50" y="0"/>
                </a:moveTo>
                <a:lnTo>
                  <a:pt x="0" y="26"/>
                </a:lnTo>
                <a:lnTo>
                  <a:pt x="44" y="111"/>
                </a:lnTo>
                <a:lnTo>
                  <a:pt x="54" y="109"/>
                </a:lnTo>
                <a:lnTo>
                  <a:pt x="50" y="0"/>
                </a:lnTo>
                <a:close/>
              </a:path>
            </a:pathLst>
          </a:custGeom>
          <a:solidFill>
            <a:srgbClr val="5D99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"/>
          <p:cNvSpPr/>
          <p:nvPr/>
        </p:nvSpPr>
        <p:spPr>
          <a:xfrm>
            <a:off x="2881313" y="6032500"/>
            <a:ext cx="85725" cy="176213"/>
          </a:xfrm>
          <a:custGeom>
            <a:avLst/>
            <a:gdLst/>
            <a:ahLst/>
            <a:cxnLst/>
            <a:rect l="l" t="t" r="r" b="b"/>
            <a:pathLst>
              <a:path w="54" h="111" extrusionOk="0">
                <a:moveTo>
                  <a:pt x="50" y="0"/>
                </a:moveTo>
                <a:lnTo>
                  <a:pt x="0" y="26"/>
                </a:lnTo>
                <a:lnTo>
                  <a:pt x="44" y="111"/>
                </a:lnTo>
                <a:lnTo>
                  <a:pt x="54" y="109"/>
                </a:lnTo>
                <a:lnTo>
                  <a:pt x="5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"/>
          <p:cNvSpPr/>
          <p:nvPr/>
        </p:nvSpPr>
        <p:spPr>
          <a:xfrm>
            <a:off x="2951163" y="6205538"/>
            <a:ext cx="15875" cy="33338"/>
          </a:xfrm>
          <a:custGeom>
            <a:avLst/>
            <a:gdLst/>
            <a:ahLst/>
            <a:cxnLst/>
            <a:rect l="l" t="t" r="r" b="b"/>
            <a:pathLst>
              <a:path w="10" h="21" extrusionOk="0">
                <a:moveTo>
                  <a:pt x="10" y="0"/>
                </a:moveTo>
                <a:lnTo>
                  <a:pt x="0" y="2"/>
                </a:lnTo>
                <a:lnTo>
                  <a:pt x="10" y="21"/>
                </a:lnTo>
                <a:lnTo>
                  <a:pt x="10" y="0"/>
                </a:lnTo>
                <a:close/>
              </a:path>
            </a:pathLst>
          </a:custGeom>
          <a:solidFill>
            <a:srgbClr val="4D91B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"/>
          <p:cNvSpPr/>
          <p:nvPr/>
        </p:nvSpPr>
        <p:spPr>
          <a:xfrm>
            <a:off x="2951163" y="6205538"/>
            <a:ext cx="15875" cy="33338"/>
          </a:xfrm>
          <a:custGeom>
            <a:avLst/>
            <a:gdLst/>
            <a:ahLst/>
            <a:cxnLst/>
            <a:rect l="l" t="t" r="r" b="b"/>
            <a:pathLst>
              <a:path w="10" h="21" extrusionOk="0">
                <a:moveTo>
                  <a:pt x="10" y="0"/>
                </a:moveTo>
                <a:lnTo>
                  <a:pt x="0" y="2"/>
                </a:lnTo>
                <a:lnTo>
                  <a:pt x="10" y="21"/>
                </a:lnTo>
                <a:lnTo>
                  <a:pt x="1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"/>
          <p:cNvSpPr/>
          <p:nvPr/>
        </p:nvSpPr>
        <p:spPr>
          <a:xfrm>
            <a:off x="2251076" y="6408738"/>
            <a:ext cx="30163" cy="39688"/>
          </a:xfrm>
          <a:custGeom>
            <a:avLst/>
            <a:gdLst/>
            <a:ahLst/>
            <a:cxnLst/>
            <a:rect l="l" t="t" r="r" b="b"/>
            <a:pathLst>
              <a:path w="19" h="25" extrusionOk="0">
                <a:moveTo>
                  <a:pt x="19" y="0"/>
                </a:moveTo>
                <a:lnTo>
                  <a:pt x="0" y="25"/>
                </a:lnTo>
                <a:lnTo>
                  <a:pt x="14" y="17"/>
                </a:lnTo>
                <a:lnTo>
                  <a:pt x="19" y="0"/>
                </a:lnTo>
                <a:close/>
              </a:path>
            </a:pathLst>
          </a:custGeom>
          <a:solidFill>
            <a:srgbClr val="4D8FB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"/>
          <p:cNvSpPr/>
          <p:nvPr/>
        </p:nvSpPr>
        <p:spPr>
          <a:xfrm>
            <a:off x="2251076" y="6408738"/>
            <a:ext cx="30163" cy="39688"/>
          </a:xfrm>
          <a:custGeom>
            <a:avLst/>
            <a:gdLst/>
            <a:ahLst/>
            <a:cxnLst/>
            <a:rect l="l" t="t" r="r" b="b"/>
            <a:pathLst>
              <a:path w="19" h="25" extrusionOk="0">
                <a:moveTo>
                  <a:pt x="19" y="0"/>
                </a:moveTo>
                <a:lnTo>
                  <a:pt x="0" y="25"/>
                </a:lnTo>
                <a:lnTo>
                  <a:pt x="14" y="17"/>
                </a:lnTo>
                <a:lnTo>
                  <a:pt x="1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"/>
          <p:cNvSpPr/>
          <p:nvPr/>
        </p:nvSpPr>
        <p:spPr>
          <a:xfrm>
            <a:off x="2232026" y="6435725"/>
            <a:ext cx="41275" cy="63500"/>
          </a:xfrm>
          <a:custGeom>
            <a:avLst/>
            <a:gdLst/>
            <a:ahLst/>
            <a:cxnLst/>
            <a:rect l="l" t="t" r="r" b="b"/>
            <a:pathLst>
              <a:path w="26" h="40" extrusionOk="0">
                <a:moveTo>
                  <a:pt x="26" y="0"/>
                </a:moveTo>
                <a:lnTo>
                  <a:pt x="12" y="8"/>
                </a:lnTo>
                <a:lnTo>
                  <a:pt x="0" y="25"/>
                </a:lnTo>
                <a:lnTo>
                  <a:pt x="15" y="40"/>
                </a:lnTo>
                <a:lnTo>
                  <a:pt x="26" y="0"/>
                </a:lnTo>
                <a:close/>
              </a:path>
            </a:pathLst>
          </a:custGeom>
          <a:solidFill>
            <a:srgbClr val="458AB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"/>
          <p:cNvSpPr/>
          <p:nvPr/>
        </p:nvSpPr>
        <p:spPr>
          <a:xfrm>
            <a:off x="2232026" y="6435725"/>
            <a:ext cx="41275" cy="63500"/>
          </a:xfrm>
          <a:custGeom>
            <a:avLst/>
            <a:gdLst/>
            <a:ahLst/>
            <a:cxnLst/>
            <a:rect l="l" t="t" r="r" b="b"/>
            <a:pathLst>
              <a:path w="26" h="40" extrusionOk="0">
                <a:moveTo>
                  <a:pt x="26" y="0"/>
                </a:moveTo>
                <a:lnTo>
                  <a:pt x="12" y="8"/>
                </a:lnTo>
                <a:lnTo>
                  <a:pt x="0" y="25"/>
                </a:lnTo>
                <a:lnTo>
                  <a:pt x="15" y="40"/>
                </a:lnTo>
                <a:lnTo>
                  <a:pt x="2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"/>
          <p:cNvSpPr/>
          <p:nvPr/>
        </p:nvSpPr>
        <p:spPr>
          <a:xfrm>
            <a:off x="3208338" y="5870575"/>
            <a:ext cx="268288" cy="330200"/>
          </a:xfrm>
          <a:custGeom>
            <a:avLst/>
            <a:gdLst/>
            <a:ahLst/>
            <a:cxnLst/>
            <a:rect l="l" t="t" r="r" b="b"/>
            <a:pathLst>
              <a:path w="169" h="208" extrusionOk="0">
                <a:moveTo>
                  <a:pt x="169" y="0"/>
                </a:moveTo>
                <a:lnTo>
                  <a:pt x="0" y="53"/>
                </a:lnTo>
                <a:lnTo>
                  <a:pt x="36" y="166"/>
                </a:lnTo>
                <a:lnTo>
                  <a:pt x="43" y="208"/>
                </a:lnTo>
                <a:lnTo>
                  <a:pt x="36" y="166"/>
                </a:lnTo>
                <a:lnTo>
                  <a:pt x="91" y="129"/>
                </a:lnTo>
                <a:lnTo>
                  <a:pt x="169" y="0"/>
                </a:lnTo>
                <a:close/>
              </a:path>
            </a:pathLst>
          </a:custGeom>
          <a:solidFill>
            <a:srgbClr val="8CC1D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"/>
          <p:cNvSpPr/>
          <p:nvPr/>
        </p:nvSpPr>
        <p:spPr>
          <a:xfrm>
            <a:off x="3208338" y="5870575"/>
            <a:ext cx="268288" cy="330200"/>
          </a:xfrm>
          <a:custGeom>
            <a:avLst/>
            <a:gdLst/>
            <a:ahLst/>
            <a:cxnLst/>
            <a:rect l="l" t="t" r="r" b="b"/>
            <a:pathLst>
              <a:path w="169" h="208" extrusionOk="0">
                <a:moveTo>
                  <a:pt x="169" y="0"/>
                </a:moveTo>
                <a:lnTo>
                  <a:pt x="0" y="53"/>
                </a:lnTo>
                <a:lnTo>
                  <a:pt x="36" y="166"/>
                </a:lnTo>
                <a:lnTo>
                  <a:pt x="43" y="208"/>
                </a:lnTo>
                <a:lnTo>
                  <a:pt x="36" y="166"/>
                </a:lnTo>
                <a:lnTo>
                  <a:pt x="91" y="129"/>
                </a:lnTo>
                <a:lnTo>
                  <a:pt x="16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"/>
          <p:cNvSpPr/>
          <p:nvPr/>
        </p:nvSpPr>
        <p:spPr>
          <a:xfrm>
            <a:off x="2960688" y="5954713"/>
            <a:ext cx="304800" cy="250825"/>
          </a:xfrm>
          <a:custGeom>
            <a:avLst/>
            <a:gdLst/>
            <a:ahLst/>
            <a:cxnLst/>
            <a:rect l="l" t="t" r="r" b="b"/>
            <a:pathLst>
              <a:path w="192" h="158" extrusionOk="0">
                <a:moveTo>
                  <a:pt x="156" y="0"/>
                </a:moveTo>
                <a:lnTo>
                  <a:pt x="0" y="49"/>
                </a:lnTo>
                <a:lnTo>
                  <a:pt x="4" y="158"/>
                </a:lnTo>
                <a:lnTo>
                  <a:pt x="192" y="113"/>
                </a:lnTo>
                <a:lnTo>
                  <a:pt x="156" y="0"/>
                </a:lnTo>
                <a:close/>
              </a:path>
            </a:pathLst>
          </a:custGeom>
          <a:solidFill>
            <a:srgbClr val="5996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"/>
          <p:cNvSpPr/>
          <p:nvPr/>
        </p:nvSpPr>
        <p:spPr>
          <a:xfrm>
            <a:off x="2960688" y="5954713"/>
            <a:ext cx="304800" cy="250825"/>
          </a:xfrm>
          <a:custGeom>
            <a:avLst/>
            <a:gdLst/>
            <a:ahLst/>
            <a:cxnLst/>
            <a:rect l="l" t="t" r="r" b="b"/>
            <a:pathLst>
              <a:path w="192" h="158" extrusionOk="0">
                <a:moveTo>
                  <a:pt x="156" y="0"/>
                </a:moveTo>
                <a:lnTo>
                  <a:pt x="0" y="49"/>
                </a:lnTo>
                <a:lnTo>
                  <a:pt x="4" y="158"/>
                </a:lnTo>
                <a:lnTo>
                  <a:pt x="192" y="113"/>
                </a:lnTo>
                <a:lnTo>
                  <a:pt x="15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"/>
          <p:cNvSpPr/>
          <p:nvPr/>
        </p:nvSpPr>
        <p:spPr>
          <a:xfrm>
            <a:off x="2967038" y="6134100"/>
            <a:ext cx="309563" cy="346075"/>
          </a:xfrm>
          <a:custGeom>
            <a:avLst/>
            <a:gdLst/>
            <a:ahLst/>
            <a:cxnLst/>
            <a:rect l="l" t="t" r="r" b="b"/>
            <a:pathLst>
              <a:path w="195" h="218" extrusionOk="0">
                <a:moveTo>
                  <a:pt x="188" y="0"/>
                </a:moveTo>
                <a:lnTo>
                  <a:pt x="188" y="0"/>
                </a:lnTo>
                <a:lnTo>
                  <a:pt x="0" y="45"/>
                </a:lnTo>
                <a:lnTo>
                  <a:pt x="0" y="66"/>
                </a:lnTo>
                <a:lnTo>
                  <a:pt x="81" y="218"/>
                </a:lnTo>
                <a:lnTo>
                  <a:pt x="94" y="207"/>
                </a:lnTo>
                <a:lnTo>
                  <a:pt x="195" y="42"/>
                </a:lnTo>
                <a:lnTo>
                  <a:pt x="188" y="0"/>
                </a:lnTo>
                <a:close/>
              </a:path>
            </a:pathLst>
          </a:custGeom>
          <a:solidFill>
            <a:srgbClr val="4A8EB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"/>
          <p:cNvSpPr/>
          <p:nvPr/>
        </p:nvSpPr>
        <p:spPr>
          <a:xfrm>
            <a:off x="2967038" y="6134100"/>
            <a:ext cx="309563" cy="346075"/>
          </a:xfrm>
          <a:custGeom>
            <a:avLst/>
            <a:gdLst/>
            <a:ahLst/>
            <a:cxnLst/>
            <a:rect l="l" t="t" r="r" b="b"/>
            <a:pathLst>
              <a:path w="195" h="218" extrusionOk="0">
                <a:moveTo>
                  <a:pt x="188" y="0"/>
                </a:moveTo>
                <a:lnTo>
                  <a:pt x="188" y="0"/>
                </a:lnTo>
                <a:lnTo>
                  <a:pt x="0" y="45"/>
                </a:lnTo>
                <a:lnTo>
                  <a:pt x="0" y="66"/>
                </a:lnTo>
                <a:lnTo>
                  <a:pt x="81" y="218"/>
                </a:lnTo>
                <a:lnTo>
                  <a:pt x="94" y="207"/>
                </a:lnTo>
                <a:lnTo>
                  <a:pt x="195" y="42"/>
                </a:lnTo>
                <a:lnTo>
                  <a:pt x="18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"/>
          <p:cNvSpPr/>
          <p:nvPr/>
        </p:nvSpPr>
        <p:spPr>
          <a:xfrm>
            <a:off x="3265488" y="6075363"/>
            <a:ext cx="87313" cy="125413"/>
          </a:xfrm>
          <a:custGeom>
            <a:avLst/>
            <a:gdLst/>
            <a:ahLst/>
            <a:cxnLst/>
            <a:rect l="l" t="t" r="r" b="b"/>
            <a:pathLst>
              <a:path w="55" h="79" extrusionOk="0">
                <a:moveTo>
                  <a:pt x="55" y="0"/>
                </a:moveTo>
                <a:lnTo>
                  <a:pt x="0" y="37"/>
                </a:lnTo>
                <a:lnTo>
                  <a:pt x="7" y="79"/>
                </a:lnTo>
                <a:lnTo>
                  <a:pt x="55" y="0"/>
                </a:lnTo>
                <a:close/>
              </a:path>
            </a:pathLst>
          </a:custGeom>
          <a:solidFill>
            <a:srgbClr val="5191B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"/>
          <p:cNvSpPr/>
          <p:nvPr/>
        </p:nvSpPr>
        <p:spPr>
          <a:xfrm>
            <a:off x="3265488" y="6075363"/>
            <a:ext cx="87313" cy="125413"/>
          </a:xfrm>
          <a:custGeom>
            <a:avLst/>
            <a:gdLst/>
            <a:ahLst/>
            <a:cxnLst/>
            <a:rect l="l" t="t" r="r" b="b"/>
            <a:pathLst>
              <a:path w="55" h="79" extrusionOk="0">
                <a:moveTo>
                  <a:pt x="55" y="0"/>
                </a:moveTo>
                <a:lnTo>
                  <a:pt x="0" y="37"/>
                </a:lnTo>
                <a:lnTo>
                  <a:pt x="7" y="79"/>
                </a:lnTo>
                <a:lnTo>
                  <a:pt x="5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"/>
          <p:cNvSpPr/>
          <p:nvPr/>
        </p:nvSpPr>
        <p:spPr>
          <a:xfrm>
            <a:off x="3476626" y="5870575"/>
            <a:ext cx="103188" cy="88900"/>
          </a:xfrm>
          <a:custGeom>
            <a:avLst/>
            <a:gdLst/>
            <a:ahLst/>
            <a:cxnLst/>
            <a:rect l="l" t="t" r="r" b="b"/>
            <a:pathLst>
              <a:path w="65" h="56" extrusionOk="0">
                <a:moveTo>
                  <a:pt x="0" y="0"/>
                </a:moveTo>
                <a:lnTo>
                  <a:pt x="31" y="56"/>
                </a:lnTo>
                <a:lnTo>
                  <a:pt x="65" y="33"/>
                </a:lnTo>
                <a:lnTo>
                  <a:pt x="0" y="0"/>
                </a:lnTo>
                <a:close/>
              </a:path>
            </a:pathLst>
          </a:custGeom>
          <a:solidFill>
            <a:srgbClr val="75B9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"/>
          <p:cNvSpPr/>
          <p:nvPr/>
        </p:nvSpPr>
        <p:spPr>
          <a:xfrm>
            <a:off x="3476626" y="5870575"/>
            <a:ext cx="103188" cy="88900"/>
          </a:xfrm>
          <a:custGeom>
            <a:avLst/>
            <a:gdLst/>
            <a:ahLst/>
            <a:cxnLst/>
            <a:rect l="l" t="t" r="r" b="b"/>
            <a:pathLst>
              <a:path w="65" h="56" extrusionOk="0">
                <a:moveTo>
                  <a:pt x="0" y="0"/>
                </a:moveTo>
                <a:lnTo>
                  <a:pt x="31" y="56"/>
                </a:lnTo>
                <a:lnTo>
                  <a:pt x="65" y="3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"/>
          <p:cNvSpPr/>
          <p:nvPr/>
        </p:nvSpPr>
        <p:spPr>
          <a:xfrm>
            <a:off x="3525838" y="5922963"/>
            <a:ext cx="395288" cy="365125"/>
          </a:xfrm>
          <a:custGeom>
            <a:avLst/>
            <a:gdLst/>
            <a:ahLst/>
            <a:cxnLst/>
            <a:rect l="l" t="t" r="r" b="b"/>
            <a:pathLst>
              <a:path w="249" h="230" extrusionOk="0">
                <a:moveTo>
                  <a:pt x="34" y="0"/>
                </a:moveTo>
                <a:lnTo>
                  <a:pt x="0" y="23"/>
                </a:lnTo>
                <a:lnTo>
                  <a:pt x="117" y="230"/>
                </a:lnTo>
                <a:lnTo>
                  <a:pt x="157" y="224"/>
                </a:lnTo>
                <a:lnTo>
                  <a:pt x="249" y="113"/>
                </a:lnTo>
                <a:lnTo>
                  <a:pt x="34" y="0"/>
                </a:lnTo>
                <a:close/>
              </a:path>
            </a:pathLst>
          </a:custGeom>
          <a:solidFill>
            <a:srgbClr val="498CB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"/>
          <p:cNvSpPr/>
          <p:nvPr/>
        </p:nvSpPr>
        <p:spPr>
          <a:xfrm>
            <a:off x="3525838" y="5922963"/>
            <a:ext cx="395288" cy="365125"/>
          </a:xfrm>
          <a:custGeom>
            <a:avLst/>
            <a:gdLst/>
            <a:ahLst/>
            <a:cxnLst/>
            <a:rect l="l" t="t" r="r" b="b"/>
            <a:pathLst>
              <a:path w="249" h="230" extrusionOk="0">
                <a:moveTo>
                  <a:pt x="34" y="0"/>
                </a:moveTo>
                <a:lnTo>
                  <a:pt x="0" y="23"/>
                </a:lnTo>
                <a:lnTo>
                  <a:pt x="117" y="230"/>
                </a:lnTo>
                <a:lnTo>
                  <a:pt x="157" y="224"/>
                </a:lnTo>
                <a:lnTo>
                  <a:pt x="249" y="113"/>
                </a:lnTo>
                <a:lnTo>
                  <a:pt x="3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"/>
          <p:cNvSpPr/>
          <p:nvPr/>
        </p:nvSpPr>
        <p:spPr>
          <a:xfrm>
            <a:off x="3775076" y="6102350"/>
            <a:ext cx="300038" cy="474663"/>
          </a:xfrm>
          <a:custGeom>
            <a:avLst/>
            <a:gdLst/>
            <a:ahLst/>
            <a:cxnLst/>
            <a:rect l="l" t="t" r="r" b="b"/>
            <a:pathLst>
              <a:path w="189" h="299" extrusionOk="0">
                <a:moveTo>
                  <a:pt x="92" y="0"/>
                </a:moveTo>
                <a:lnTo>
                  <a:pt x="0" y="111"/>
                </a:lnTo>
                <a:lnTo>
                  <a:pt x="82" y="98"/>
                </a:lnTo>
                <a:lnTo>
                  <a:pt x="189" y="299"/>
                </a:lnTo>
                <a:lnTo>
                  <a:pt x="82" y="98"/>
                </a:lnTo>
                <a:lnTo>
                  <a:pt x="164" y="37"/>
                </a:lnTo>
                <a:lnTo>
                  <a:pt x="92" y="0"/>
                </a:lnTo>
                <a:close/>
              </a:path>
            </a:pathLst>
          </a:custGeom>
          <a:solidFill>
            <a:srgbClr val="498CB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3775076" y="6102350"/>
            <a:ext cx="300038" cy="474663"/>
          </a:xfrm>
          <a:custGeom>
            <a:avLst/>
            <a:gdLst/>
            <a:ahLst/>
            <a:cxnLst/>
            <a:rect l="l" t="t" r="r" b="b"/>
            <a:pathLst>
              <a:path w="189" h="299" extrusionOk="0">
                <a:moveTo>
                  <a:pt x="92" y="0"/>
                </a:moveTo>
                <a:lnTo>
                  <a:pt x="0" y="111"/>
                </a:lnTo>
                <a:lnTo>
                  <a:pt x="82" y="98"/>
                </a:lnTo>
                <a:lnTo>
                  <a:pt x="189" y="299"/>
                </a:lnTo>
                <a:lnTo>
                  <a:pt x="82" y="98"/>
                </a:lnTo>
                <a:lnTo>
                  <a:pt x="164" y="37"/>
                </a:lnTo>
                <a:lnTo>
                  <a:pt x="9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3352801" y="5870575"/>
            <a:ext cx="173038" cy="204788"/>
          </a:xfrm>
          <a:custGeom>
            <a:avLst/>
            <a:gdLst/>
            <a:ahLst/>
            <a:cxnLst/>
            <a:rect l="l" t="t" r="r" b="b"/>
            <a:pathLst>
              <a:path w="109" h="129" extrusionOk="0">
                <a:moveTo>
                  <a:pt x="78" y="0"/>
                </a:moveTo>
                <a:lnTo>
                  <a:pt x="78" y="0"/>
                </a:lnTo>
                <a:lnTo>
                  <a:pt x="0" y="129"/>
                </a:lnTo>
                <a:lnTo>
                  <a:pt x="109" y="56"/>
                </a:lnTo>
                <a:lnTo>
                  <a:pt x="78" y="0"/>
                </a:lnTo>
                <a:close/>
              </a:path>
            </a:pathLst>
          </a:custGeom>
          <a:solidFill>
            <a:srgbClr val="A6CDE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/>
          <p:nvPr/>
        </p:nvSpPr>
        <p:spPr>
          <a:xfrm>
            <a:off x="3352801" y="5870575"/>
            <a:ext cx="173038" cy="204788"/>
          </a:xfrm>
          <a:custGeom>
            <a:avLst/>
            <a:gdLst/>
            <a:ahLst/>
            <a:cxnLst/>
            <a:rect l="l" t="t" r="r" b="b"/>
            <a:pathLst>
              <a:path w="109" h="129" extrusionOk="0">
                <a:moveTo>
                  <a:pt x="78" y="0"/>
                </a:moveTo>
                <a:lnTo>
                  <a:pt x="78" y="0"/>
                </a:lnTo>
                <a:lnTo>
                  <a:pt x="0" y="129"/>
                </a:lnTo>
                <a:lnTo>
                  <a:pt x="109" y="56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3116263" y="6200775"/>
            <a:ext cx="223838" cy="396875"/>
          </a:xfrm>
          <a:custGeom>
            <a:avLst/>
            <a:gdLst/>
            <a:ahLst/>
            <a:cxnLst/>
            <a:rect l="l" t="t" r="r" b="b"/>
            <a:pathLst>
              <a:path w="141" h="250" extrusionOk="0">
                <a:moveTo>
                  <a:pt x="101" y="0"/>
                </a:moveTo>
                <a:lnTo>
                  <a:pt x="0" y="165"/>
                </a:lnTo>
                <a:lnTo>
                  <a:pt x="77" y="101"/>
                </a:lnTo>
                <a:lnTo>
                  <a:pt x="141" y="250"/>
                </a:lnTo>
                <a:lnTo>
                  <a:pt x="77" y="101"/>
                </a:lnTo>
                <a:lnTo>
                  <a:pt x="116" y="95"/>
                </a:lnTo>
                <a:lnTo>
                  <a:pt x="101" y="0"/>
                </a:lnTo>
                <a:close/>
              </a:path>
            </a:pathLst>
          </a:custGeom>
          <a:solidFill>
            <a:srgbClr val="5195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3116263" y="6200775"/>
            <a:ext cx="223838" cy="396875"/>
          </a:xfrm>
          <a:custGeom>
            <a:avLst/>
            <a:gdLst/>
            <a:ahLst/>
            <a:cxnLst/>
            <a:rect l="l" t="t" r="r" b="b"/>
            <a:pathLst>
              <a:path w="141" h="250" extrusionOk="0">
                <a:moveTo>
                  <a:pt x="101" y="0"/>
                </a:moveTo>
                <a:lnTo>
                  <a:pt x="0" y="165"/>
                </a:lnTo>
                <a:lnTo>
                  <a:pt x="77" y="101"/>
                </a:lnTo>
                <a:lnTo>
                  <a:pt x="141" y="250"/>
                </a:lnTo>
                <a:lnTo>
                  <a:pt x="77" y="101"/>
                </a:lnTo>
                <a:lnTo>
                  <a:pt x="116" y="95"/>
                </a:lnTo>
                <a:lnTo>
                  <a:pt x="10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3276601" y="5959475"/>
            <a:ext cx="434975" cy="392113"/>
          </a:xfrm>
          <a:custGeom>
            <a:avLst/>
            <a:gdLst/>
            <a:ahLst/>
            <a:cxnLst/>
            <a:rect l="l" t="t" r="r" b="b"/>
            <a:pathLst>
              <a:path w="274" h="247" extrusionOk="0">
                <a:moveTo>
                  <a:pt x="157" y="0"/>
                </a:moveTo>
                <a:lnTo>
                  <a:pt x="48" y="73"/>
                </a:lnTo>
                <a:lnTo>
                  <a:pt x="0" y="152"/>
                </a:lnTo>
                <a:lnTo>
                  <a:pt x="15" y="247"/>
                </a:lnTo>
                <a:lnTo>
                  <a:pt x="274" y="207"/>
                </a:lnTo>
                <a:lnTo>
                  <a:pt x="157" y="0"/>
                </a:lnTo>
                <a:close/>
              </a:path>
            </a:pathLst>
          </a:custGeom>
          <a:solidFill>
            <a:srgbClr val="5A99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3276601" y="5959475"/>
            <a:ext cx="434975" cy="392113"/>
          </a:xfrm>
          <a:custGeom>
            <a:avLst/>
            <a:gdLst/>
            <a:ahLst/>
            <a:cxnLst/>
            <a:rect l="l" t="t" r="r" b="b"/>
            <a:pathLst>
              <a:path w="274" h="247" extrusionOk="0">
                <a:moveTo>
                  <a:pt x="157" y="0"/>
                </a:moveTo>
                <a:lnTo>
                  <a:pt x="48" y="73"/>
                </a:lnTo>
                <a:lnTo>
                  <a:pt x="0" y="152"/>
                </a:lnTo>
                <a:lnTo>
                  <a:pt x="15" y="247"/>
                </a:lnTo>
                <a:lnTo>
                  <a:pt x="274" y="207"/>
                </a:lnTo>
                <a:lnTo>
                  <a:pt x="15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5976938" y="4817247"/>
            <a:ext cx="1260475" cy="1162050"/>
          </a:xfrm>
          <a:custGeom>
            <a:avLst/>
            <a:gdLst/>
            <a:ahLst/>
            <a:cxnLst/>
            <a:rect l="l" t="t" r="r" b="b"/>
            <a:pathLst>
              <a:path w="794" h="732" extrusionOk="0">
                <a:moveTo>
                  <a:pt x="87" y="0"/>
                </a:moveTo>
                <a:lnTo>
                  <a:pt x="0" y="732"/>
                </a:lnTo>
                <a:lnTo>
                  <a:pt x="645" y="495"/>
                </a:lnTo>
                <a:lnTo>
                  <a:pt x="794" y="599"/>
                </a:lnTo>
                <a:lnTo>
                  <a:pt x="87" y="0"/>
                </a:lnTo>
                <a:close/>
              </a:path>
            </a:pathLst>
          </a:custGeom>
          <a:solidFill>
            <a:srgbClr val="7DBD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5976938" y="4808538"/>
            <a:ext cx="1260475" cy="1162050"/>
          </a:xfrm>
          <a:custGeom>
            <a:avLst/>
            <a:gdLst/>
            <a:ahLst/>
            <a:cxnLst/>
            <a:rect l="l" t="t" r="r" b="b"/>
            <a:pathLst>
              <a:path w="794" h="732" extrusionOk="0">
                <a:moveTo>
                  <a:pt x="87" y="0"/>
                </a:moveTo>
                <a:lnTo>
                  <a:pt x="0" y="732"/>
                </a:lnTo>
                <a:lnTo>
                  <a:pt x="645" y="495"/>
                </a:lnTo>
                <a:lnTo>
                  <a:pt x="794" y="599"/>
                </a:lnTo>
                <a:lnTo>
                  <a:pt x="8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4910910" y="4817247"/>
            <a:ext cx="1212850" cy="1438275"/>
          </a:xfrm>
          <a:custGeom>
            <a:avLst/>
            <a:gdLst/>
            <a:ahLst/>
            <a:cxnLst/>
            <a:rect l="l" t="t" r="r" b="b"/>
            <a:pathLst>
              <a:path w="764" h="906" extrusionOk="0">
                <a:moveTo>
                  <a:pt x="764" y="0"/>
                </a:moveTo>
                <a:lnTo>
                  <a:pt x="0" y="730"/>
                </a:lnTo>
                <a:lnTo>
                  <a:pt x="87" y="773"/>
                </a:lnTo>
                <a:lnTo>
                  <a:pt x="184" y="688"/>
                </a:lnTo>
                <a:lnTo>
                  <a:pt x="270" y="862"/>
                </a:lnTo>
                <a:lnTo>
                  <a:pt x="294" y="873"/>
                </a:lnTo>
                <a:lnTo>
                  <a:pt x="292" y="906"/>
                </a:lnTo>
                <a:lnTo>
                  <a:pt x="294" y="873"/>
                </a:lnTo>
                <a:lnTo>
                  <a:pt x="350" y="853"/>
                </a:lnTo>
                <a:lnTo>
                  <a:pt x="764" y="0"/>
                </a:lnTo>
                <a:close/>
              </a:path>
            </a:pathLst>
          </a:custGeom>
          <a:solidFill>
            <a:srgbClr val="9EC9D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4902201" y="4808538"/>
            <a:ext cx="1212850" cy="1438275"/>
          </a:xfrm>
          <a:custGeom>
            <a:avLst/>
            <a:gdLst/>
            <a:ahLst/>
            <a:cxnLst/>
            <a:rect l="l" t="t" r="r" b="b"/>
            <a:pathLst>
              <a:path w="764" h="906" extrusionOk="0">
                <a:moveTo>
                  <a:pt x="764" y="0"/>
                </a:moveTo>
                <a:lnTo>
                  <a:pt x="0" y="730"/>
                </a:lnTo>
                <a:lnTo>
                  <a:pt x="87" y="773"/>
                </a:lnTo>
                <a:lnTo>
                  <a:pt x="184" y="688"/>
                </a:lnTo>
                <a:lnTo>
                  <a:pt x="270" y="862"/>
                </a:lnTo>
                <a:lnTo>
                  <a:pt x="294" y="873"/>
                </a:lnTo>
                <a:lnTo>
                  <a:pt x="292" y="906"/>
                </a:lnTo>
                <a:lnTo>
                  <a:pt x="294" y="873"/>
                </a:lnTo>
                <a:lnTo>
                  <a:pt x="350" y="853"/>
                </a:lnTo>
                <a:lnTo>
                  <a:pt x="76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5040313" y="5900738"/>
            <a:ext cx="290513" cy="276225"/>
          </a:xfrm>
          <a:custGeom>
            <a:avLst/>
            <a:gdLst/>
            <a:ahLst/>
            <a:cxnLst/>
            <a:rect l="l" t="t" r="r" b="b"/>
            <a:pathLst>
              <a:path w="183" h="174" extrusionOk="0">
                <a:moveTo>
                  <a:pt x="97" y="0"/>
                </a:moveTo>
                <a:lnTo>
                  <a:pt x="0" y="85"/>
                </a:lnTo>
                <a:lnTo>
                  <a:pt x="183" y="174"/>
                </a:lnTo>
                <a:lnTo>
                  <a:pt x="97" y="0"/>
                </a:lnTo>
                <a:close/>
              </a:path>
            </a:pathLst>
          </a:custGeom>
          <a:solidFill>
            <a:srgbClr val="6BA2C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5040313" y="5900738"/>
            <a:ext cx="290513" cy="276225"/>
          </a:xfrm>
          <a:custGeom>
            <a:avLst/>
            <a:gdLst/>
            <a:ahLst/>
            <a:cxnLst/>
            <a:rect l="l" t="t" r="r" b="b"/>
            <a:pathLst>
              <a:path w="183" h="174" extrusionOk="0">
                <a:moveTo>
                  <a:pt x="97" y="0"/>
                </a:moveTo>
                <a:lnTo>
                  <a:pt x="0" y="85"/>
                </a:lnTo>
                <a:lnTo>
                  <a:pt x="183" y="174"/>
                </a:lnTo>
                <a:lnTo>
                  <a:pt x="9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5457826" y="4825956"/>
            <a:ext cx="657225" cy="1354138"/>
          </a:xfrm>
          <a:custGeom>
            <a:avLst/>
            <a:gdLst/>
            <a:ahLst/>
            <a:cxnLst/>
            <a:rect l="l" t="t" r="r" b="b"/>
            <a:pathLst>
              <a:path w="414" h="853" extrusionOk="0">
                <a:moveTo>
                  <a:pt x="414" y="0"/>
                </a:moveTo>
                <a:lnTo>
                  <a:pt x="0" y="853"/>
                </a:lnTo>
                <a:lnTo>
                  <a:pt x="327" y="732"/>
                </a:lnTo>
                <a:lnTo>
                  <a:pt x="414" y="0"/>
                </a:lnTo>
                <a:close/>
              </a:path>
            </a:pathLst>
          </a:custGeom>
          <a:solidFill>
            <a:srgbClr val="6EB8D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5457826" y="4808538"/>
            <a:ext cx="657225" cy="1354138"/>
          </a:xfrm>
          <a:custGeom>
            <a:avLst/>
            <a:gdLst/>
            <a:ahLst/>
            <a:cxnLst/>
            <a:rect l="l" t="t" r="r" b="b"/>
            <a:pathLst>
              <a:path w="414" h="853" extrusionOk="0">
                <a:moveTo>
                  <a:pt x="414" y="0"/>
                </a:moveTo>
                <a:lnTo>
                  <a:pt x="0" y="853"/>
                </a:lnTo>
                <a:lnTo>
                  <a:pt x="327" y="732"/>
                </a:lnTo>
                <a:lnTo>
                  <a:pt x="41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"/>
          <p:cNvSpPr/>
          <p:nvPr/>
        </p:nvSpPr>
        <p:spPr>
          <a:xfrm>
            <a:off x="8145463" y="5710238"/>
            <a:ext cx="663575" cy="1166813"/>
          </a:xfrm>
          <a:custGeom>
            <a:avLst/>
            <a:gdLst/>
            <a:ahLst/>
            <a:cxnLst/>
            <a:rect l="l" t="t" r="r" b="b"/>
            <a:pathLst>
              <a:path w="418" h="735" extrusionOk="0">
                <a:moveTo>
                  <a:pt x="418" y="0"/>
                </a:moveTo>
                <a:lnTo>
                  <a:pt x="17" y="440"/>
                </a:lnTo>
                <a:lnTo>
                  <a:pt x="145" y="529"/>
                </a:lnTo>
                <a:lnTo>
                  <a:pt x="0" y="735"/>
                </a:lnTo>
                <a:lnTo>
                  <a:pt x="145" y="529"/>
                </a:lnTo>
                <a:lnTo>
                  <a:pt x="253" y="531"/>
                </a:lnTo>
                <a:lnTo>
                  <a:pt x="418" y="0"/>
                </a:lnTo>
                <a:close/>
              </a:path>
            </a:pathLst>
          </a:custGeom>
          <a:solidFill>
            <a:srgbClr val="D3E4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"/>
          <p:cNvSpPr/>
          <p:nvPr/>
        </p:nvSpPr>
        <p:spPr>
          <a:xfrm>
            <a:off x="8145463" y="5710238"/>
            <a:ext cx="663575" cy="1166813"/>
          </a:xfrm>
          <a:custGeom>
            <a:avLst/>
            <a:gdLst/>
            <a:ahLst/>
            <a:cxnLst/>
            <a:rect l="l" t="t" r="r" b="b"/>
            <a:pathLst>
              <a:path w="418" h="735" extrusionOk="0">
                <a:moveTo>
                  <a:pt x="418" y="0"/>
                </a:moveTo>
                <a:lnTo>
                  <a:pt x="17" y="440"/>
                </a:lnTo>
                <a:lnTo>
                  <a:pt x="145" y="529"/>
                </a:lnTo>
                <a:lnTo>
                  <a:pt x="0" y="735"/>
                </a:lnTo>
                <a:lnTo>
                  <a:pt x="145" y="529"/>
                </a:lnTo>
                <a:lnTo>
                  <a:pt x="253" y="531"/>
                </a:lnTo>
                <a:lnTo>
                  <a:pt x="41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"/>
          <p:cNvSpPr/>
          <p:nvPr/>
        </p:nvSpPr>
        <p:spPr>
          <a:xfrm>
            <a:off x="7656513" y="5710238"/>
            <a:ext cx="1152525" cy="698500"/>
          </a:xfrm>
          <a:custGeom>
            <a:avLst/>
            <a:gdLst/>
            <a:ahLst/>
            <a:cxnLst/>
            <a:rect l="l" t="t" r="r" b="b"/>
            <a:pathLst>
              <a:path w="726" h="440" extrusionOk="0">
                <a:moveTo>
                  <a:pt x="726" y="0"/>
                </a:moveTo>
                <a:lnTo>
                  <a:pt x="0" y="214"/>
                </a:lnTo>
                <a:lnTo>
                  <a:pt x="325" y="440"/>
                </a:lnTo>
                <a:lnTo>
                  <a:pt x="726" y="0"/>
                </a:lnTo>
                <a:close/>
              </a:path>
            </a:pathLst>
          </a:custGeom>
          <a:solidFill>
            <a:srgbClr val="B9D7E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7656513" y="5710238"/>
            <a:ext cx="1152525" cy="698500"/>
          </a:xfrm>
          <a:custGeom>
            <a:avLst/>
            <a:gdLst/>
            <a:ahLst/>
            <a:cxnLst/>
            <a:rect l="l" t="t" r="r" b="b"/>
            <a:pathLst>
              <a:path w="726" h="440" extrusionOk="0">
                <a:moveTo>
                  <a:pt x="726" y="0"/>
                </a:moveTo>
                <a:lnTo>
                  <a:pt x="0" y="214"/>
                </a:lnTo>
                <a:lnTo>
                  <a:pt x="325" y="440"/>
                </a:lnTo>
                <a:lnTo>
                  <a:pt x="72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"/>
          <p:cNvSpPr/>
          <p:nvPr/>
        </p:nvSpPr>
        <p:spPr>
          <a:xfrm>
            <a:off x="1539876" y="5911850"/>
            <a:ext cx="109538" cy="125413"/>
          </a:xfrm>
          <a:custGeom>
            <a:avLst/>
            <a:gdLst/>
            <a:ahLst/>
            <a:cxnLst/>
            <a:rect l="l" t="t" r="r" b="b"/>
            <a:pathLst>
              <a:path w="69" h="79" extrusionOk="0">
                <a:moveTo>
                  <a:pt x="41" y="0"/>
                </a:moveTo>
                <a:lnTo>
                  <a:pt x="0" y="34"/>
                </a:lnTo>
                <a:lnTo>
                  <a:pt x="69" y="79"/>
                </a:lnTo>
                <a:lnTo>
                  <a:pt x="41" y="0"/>
                </a:lnTo>
                <a:close/>
              </a:path>
            </a:pathLst>
          </a:custGeom>
          <a:solidFill>
            <a:srgbClr val="8AC1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"/>
          <p:cNvSpPr/>
          <p:nvPr/>
        </p:nvSpPr>
        <p:spPr>
          <a:xfrm>
            <a:off x="1539876" y="5911850"/>
            <a:ext cx="109538" cy="125413"/>
          </a:xfrm>
          <a:custGeom>
            <a:avLst/>
            <a:gdLst/>
            <a:ahLst/>
            <a:cxnLst/>
            <a:rect l="l" t="t" r="r" b="b"/>
            <a:pathLst>
              <a:path w="69" h="79" extrusionOk="0">
                <a:moveTo>
                  <a:pt x="41" y="0"/>
                </a:moveTo>
                <a:lnTo>
                  <a:pt x="0" y="34"/>
                </a:lnTo>
                <a:lnTo>
                  <a:pt x="69" y="79"/>
                </a:lnTo>
                <a:lnTo>
                  <a:pt x="4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"/>
          <p:cNvSpPr/>
          <p:nvPr/>
        </p:nvSpPr>
        <p:spPr>
          <a:xfrm>
            <a:off x="1736726" y="6384925"/>
            <a:ext cx="115888" cy="255588"/>
          </a:xfrm>
          <a:custGeom>
            <a:avLst/>
            <a:gdLst/>
            <a:ahLst/>
            <a:cxnLst/>
            <a:rect l="l" t="t" r="r" b="b"/>
            <a:pathLst>
              <a:path w="73" h="161" extrusionOk="0">
                <a:moveTo>
                  <a:pt x="23" y="0"/>
                </a:moveTo>
                <a:lnTo>
                  <a:pt x="0" y="155"/>
                </a:lnTo>
                <a:lnTo>
                  <a:pt x="23" y="161"/>
                </a:lnTo>
                <a:lnTo>
                  <a:pt x="73" y="142"/>
                </a:lnTo>
                <a:lnTo>
                  <a:pt x="23" y="0"/>
                </a:lnTo>
                <a:close/>
              </a:path>
            </a:pathLst>
          </a:custGeom>
          <a:solidFill>
            <a:srgbClr val="5593B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"/>
          <p:cNvSpPr/>
          <p:nvPr/>
        </p:nvSpPr>
        <p:spPr>
          <a:xfrm>
            <a:off x="1736726" y="6384925"/>
            <a:ext cx="115888" cy="255588"/>
          </a:xfrm>
          <a:custGeom>
            <a:avLst/>
            <a:gdLst/>
            <a:ahLst/>
            <a:cxnLst/>
            <a:rect l="l" t="t" r="r" b="b"/>
            <a:pathLst>
              <a:path w="73" h="161" extrusionOk="0">
                <a:moveTo>
                  <a:pt x="23" y="0"/>
                </a:moveTo>
                <a:lnTo>
                  <a:pt x="0" y="155"/>
                </a:lnTo>
                <a:lnTo>
                  <a:pt x="23" y="161"/>
                </a:lnTo>
                <a:lnTo>
                  <a:pt x="73" y="142"/>
                </a:lnTo>
                <a:lnTo>
                  <a:pt x="2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/>
          <p:nvPr/>
        </p:nvSpPr>
        <p:spPr>
          <a:xfrm>
            <a:off x="1241426" y="5965825"/>
            <a:ext cx="531813" cy="665163"/>
          </a:xfrm>
          <a:custGeom>
            <a:avLst/>
            <a:gdLst/>
            <a:ahLst/>
            <a:cxnLst/>
            <a:rect l="l" t="t" r="r" b="b"/>
            <a:pathLst>
              <a:path w="335" h="419" extrusionOk="0">
                <a:moveTo>
                  <a:pt x="188" y="0"/>
                </a:moveTo>
                <a:lnTo>
                  <a:pt x="0" y="161"/>
                </a:lnTo>
                <a:lnTo>
                  <a:pt x="192" y="386"/>
                </a:lnTo>
                <a:lnTo>
                  <a:pt x="312" y="419"/>
                </a:lnTo>
                <a:lnTo>
                  <a:pt x="335" y="264"/>
                </a:lnTo>
                <a:lnTo>
                  <a:pt x="257" y="45"/>
                </a:lnTo>
                <a:lnTo>
                  <a:pt x="188" y="0"/>
                </a:lnTo>
                <a:close/>
              </a:path>
            </a:pathLst>
          </a:custGeom>
          <a:solidFill>
            <a:srgbClr val="498EB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"/>
          <p:cNvSpPr/>
          <p:nvPr/>
        </p:nvSpPr>
        <p:spPr>
          <a:xfrm>
            <a:off x="1241426" y="5965825"/>
            <a:ext cx="531813" cy="665163"/>
          </a:xfrm>
          <a:custGeom>
            <a:avLst/>
            <a:gdLst/>
            <a:ahLst/>
            <a:cxnLst/>
            <a:rect l="l" t="t" r="r" b="b"/>
            <a:pathLst>
              <a:path w="335" h="419" extrusionOk="0">
                <a:moveTo>
                  <a:pt x="188" y="0"/>
                </a:moveTo>
                <a:lnTo>
                  <a:pt x="0" y="161"/>
                </a:lnTo>
                <a:lnTo>
                  <a:pt x="192" y="386"/>
                </a:lnTo>
                <a:lnTo>
                  <a:pt x="312" y="419"/>
                </a:lnTo>
                <a:lnTo>
                  <a:pt x="335" y="264"/>
                </a:lnTo>
                <a:lnTo>
                  <a:pt x="257" y="45"/>
                </a:lnTo>
                <a:lnTo>
                  <a:pt x="18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"/>
          <p:cNvSpPr/>
          <p:nvPr/>
        </p:nvSpPr>
        <p:spPr>
          <a:xfrm>
            <a:off x="847726" y="6221413"/>
            <a:ext cx="698500" cy="442913"/>
          </a:xfrm>
          <a:custGeom>
            <a:avLst/>
            <a:gdLst/>
            <a:ahLst/>
            <a:cxnLst/>
            <a:rect l="l" t="t" r="r" b="b"/>
            <a:pathLst>
              <a:path w="440" h="279" extrusionOk="0">
                <a:moveTo>
                  <a:pt x="248" y="0"/>
                </a:moveTo>
                <a:lnTo>
                  <a:pt x="0" y="210"/>
                </a:lnTo>
                <a:lnTo>
                  <a:pt x="82" y="231"/>
                </a:lnTo>
                <a:lnTo>
                  <a:pt x="274" y="179"/>
                </a:lnTo>
                <a:lnTo>
                  <a:pt x="272" y="279"/>
                </a:lnTo>
                <a:lnTo>
                  <a:pt x="272" y="279"/>
                </a:lnTo>
                <a:lnTo>
                  <a:pt x="274" y="179"/>
                </a:lnTo>
                <a:lnTo>
                  <a:pt x="440" y="225"/>
                </a:lnTo>
                <a:lnTo>
                  <a:pt x="248" y="0"/>
                </a:lnTo>
                <a:close/>
              </a:path>
            </a:pathLst>
          </a:custGeom>
          <a:solidFill>
            <a:srgbClr val="5593B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"/>
          <p:cNvSpPr/>
          <p:nvPr/>
        </p:nvSpPr>
        <p:spPr>
          <a:xfrm>
            <a:off x="847726" y="6221413"/>
            <a:ext cx="698500" cy="442913"/>
          </a:xfrm>
          <a:custGeom>
            <a:avLst/>
            <a:gdLst/>
            <a:ahLst/>
            <a:cxnLst/>
            <a:rect l="l" t="t" r="r" b="b"/>
            <a:pathLst>
              <a:path w="440" h="279" extrusionOk="0">
                <a:moveTo>
                  <a:pt x="248" y="0"/>
                </a:moveTo>
                <a:lnTo>
                  <a:pt x="0" y="210"/>
                </a:lnTo>
                <a:lnTo>
                  <a:pt x="82" y="231"/>
                </a:lnTo>
                <a:lnTo>
                  <a:pt x="274" y="179"/>
                </a:lnTo>
                <a:lnTo>
                  <a:pt x="272" y="279"/>
                </a:lnTo>
                <a:lnTo>
                  <a:pt x="272" y="279"/>
                </a:lnTo>
                <a:lnTo>
                  <a:pt x="274" y="179"/>
                </a:lnTo>
                <a:lnTo>
                  <a:pt x="440" y="225"/>
                </a:lnTo>
                <a:lnTo>
                  <a:pt x="24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"/>
          <p:cNvSpPr/>
          <p:nvPr/>
        </p:nvSpPr>
        <p:spPr>
          <a:xfrm>
            <a:off x="823913" y="6554788"/>
            <a:ext cx="455613" cy="125413"/>
          </a:xfrm>
          <a:custGeom>
            <a:avLst/>
            <a:gdLst/>
            <a:ahLst/>
            <a:cxnLst/>
            <a:rect l="l" t="t" r="r" b="b"/>
            <a:pathLst>
              <a:path w="287" h="79" extrusionOk="0">
                <a:moveTo>
                  <a:pt x="287" y="69"/>
                </a:moveTo>
                <a:lnTo>
                  <a:pt x="287" y="79"/>
                </a:lnTo>
                <a:lnTo>
                  <a:pt x="287" y="79"/>
                </a:lnTo>
                <a:lnTo>
                  <a:pt x="287" y="69"/>
                </a:lnTo>
                <a:lnTo>
                  <a:pt x="287" y="69"/>
                </a:lnTo>
                <a:close/>
                <a:moveTo>
                  <a:pt x="15" y="0"/>
                </a:moveTo>
                <a:lnTo>
                  <a:pt x="0" y="13"/>
                </a:lnTo>
                <a:lnTo>
                  <a:pt x="24" y="41"/>
                </a:lnTo>
                <a:lnTo>
                  <a:pt x="97" y="21"/>
                </a:lnTo>
                <a:lnTo>
                  <a:pt x="15" y="0"/>
                </a:lnTo>
                <a:close/>
              </a:path>
            </a:pathLst>
          </a:custGeom>
          <a:solidFill>
            <a:srgbClr val="438CB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"/>
          <p:cNvSpPr/>
          <p:nvPr/>
        </p:nvSpPr>
        <p:spPr>
          <a:xfrm>
            <a:off x="823913" y="6554788"/>
            <a:ext cx="455613" cy="125413"/>
          </a:xfrm>
          <a:custGeom>
            <a:avLst/>
            <a:gdLst/>
            <a:ahLst/>
            <a:cxnLst/>
            <a:rect l="l" t="t" r="r" b="b"/>
            <a:pathLst>
              <a:path w="287" h="79" extrusionOk="0">
                <a:moveTo>
                  <a:pt x="287" y="69"/>
                </a:moveTo>
                <a:lnTo>
                  <a:pt x="287" y="79"/>
                </a:lnTo>
                <a:lnTo>
                  <a:pt x="287" y="79"/>
                </a:lnTo>
                <a:lnTo>
                  <a:pt x="287" y="69"/>
                </a:lnTo>
                <a:lnTo>
                  <a:pt x="287" y="69"/>
                </a:lnTo>
                <a:moveTo>
                  <a:pt x="15" y="0"/>
                </a:moveTo>
                <a:lnTo>
                  <a:pt x="0" y="13"/>
                </a:lnTo>
                <a:lnTo>
                  <a:pt x="24" y="41"/>
                </a:lnTo>
                <a:lnTo>
                  <a:pt x="97" y="21"/>
                </a:lnTo>
                <a:lnTo>
                  <a:pt x="1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/>
          <p:nvPr/>
        </p:nvSpPr>
        <p:spPr>
          <a:xfrm>
            <a:off x="11617326" y="6338888"/>
            <a:ext cx="33338" cy="17463"/>
          </a:xfrm>
          <a:custGeom>
            <a:avLst/>
            <a:gdLst/>
            <a:ahLst/>
            <a:cxnLst/>
            <a:rect l="l" t="t" r="r" b="b"/>
            <a:pathLst>
              <a:path w="21" h="11" extrusionOk="0">
                <a:moveTo>
                  <a:pt x="5" y="0"/>
                </a:moveTo>
                <a:lnTo>
                  <a:pt x="0" y="6"/>
                </a:lnTo>
                <a:lnTo>
                  <a:pt x="17" y="11"/>
                </a:lnTo>
                <a:lnTo>
                  <a:pt x="21" y="10"/>
                </a:lnTo>
                <a:lnTo>
                  <a:pt x="5" y="0"/>
                </a:lnTo>
                <a:close/>
              </a:path>
            </a:pathLst>
          </a:custGeom>
          <a:solidFill>
            <a:srgbClr val="C2DCE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"/>
          <p:cNvSpPr/>
          <p:nvPr/>
        </p:nvSpPr>
        <p:spPr>
          <a:xfrm>
            <a:off x="11617326" y="6338888"/>
            <a:ext cx="33338" cy="17463"/>
          </a:xfrm>
          <a:custGeom>
            <a:avLst/>
            <a:gdLst/>
            <a:ahLst/>
            <a:cxnLst/>
            <a:rect l="l" t="t" r="r" b="b"/>
            <a:pathLst>
              <a:path w="21" h="11" extrusionOk="0">
                <a:moveTo>
                  <a:pt x="5" y="0"/>
                </a:moveTo>
                <a:lnTo>
                  <a:pt x="0" y="6"/>
                </a:lnTo>
                <a:lnTo>
                  <a:pt x="17" y="11"/>
                </a:lnTo>
                <a:lnTo>
                  <a:pt x="21" y="10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"/>
          <p:cNvSpPr/>
          <p:nvPr/>
        </p:nvSpPr>
        <p:spPr>
          <a:xfrm>
            <a:off x="10209213" y="4019550"/>
            <a:ext cx="1184275" cy="2454275"/>
          </a:xfrm>
          <a:custGeom>
            <a:avLst/>
            <a:gdLst/>
            <a:ahLst/>
            <a:cxnLst/>
            <a:rect l="l" t="t" r="r" b="b"/>
            <a:pathLst>
              <a:path w="746" h="1546" extrusionOk="0">
                <a:moveTo>
                  <a:pt x="639" y="0"/>
                </a:moveTo>
                <a:lnTo>
                  <a:pt x="0" y="1345"/>
                </a:lnTo>
                <a:lnTo>
                  <a:pt x="360" y="1463"/>
                </a:lnTo>
                <a:lnTo>
                  <a:pt x="657" y="1391"/>
                </a:lnTo>
                <a:lnTo>
                  <a:pt x="516" y="1514"/>
                </a:lnTo>
                <a:lnTo>
                  <a:pt x="657" y="1391"/>
                </a:lnTo>
                <a:lnTo>
                  <a:pt x="615" y="1546"/>
                </a:lnTo>
                <a:lnTo>
                  <a:pt x="657" y="1391"/>
                </a:lnTo>
                <a:lnTo>
                  <a:pt x="712" y="1533"/>
                </a:lnTo>
                <a:lnTo>
                  <a:pt x="657" y="1391"/>
                </a:lnTo>
                <a:lnTo>
                  <a:pt x="746" y="1421"/>
                </a:lnTo>
                <a:lnTo>
                  <a:pt x="639" y="0"/>
                </a:lnTo>
                <a:close/>
              </a:path>
            </a:pathLst>
          </a:custGeom>
          <a:solidFill>
            <a:srgbClr val="93C4D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"/>
          <p:cNvSpPr/>
          <p:nvPr/>
        </p:nvSpPr>
        <p:spPr>
          <a:xfrm>
            <a:off x="10209213" y="4019550"/>
            <a:ext cx="1184275" cy="2454275"/>
          </a:xfrm>
          <a:custGeom>
            <a:avLst/>
            <a:gdLst/>
            <a:ahLst/>
            <a:cxnLst/>
            <a:rect l="l" t="t" r="r" b="b"/>
            <a:pathLst>
              <a:path w="746" h="1546" extrusionOk="0">
                <a:moveTo>
                  <a:pt x="639" y="0"/>
                </a:moveTo>
                <a:lnTo>
                  <a:pt x="0" y="1345"/>
                </a:lnTo>
                <a:lnTo>
                  <a:pt x="360" y="1463"/>
                </a:lnTo>
                <a:lnTo>
                  <a:pt x="657" y="1391"/>
                </a:lnTo>
                <a:lnTo>
                  <a:pt x="516" y="1514"/>
                </a:lnTo>
                <a:lnTo>
                  <a:pt x="657" y="1391"/>
                </a:lnTo>
                <a:lnTo>
                  <a:pt x="615" y="1546"/>
                </a:lnTo>
                <a:lnTo>
                  <a:pt x="657" y="1391"/>
                </a:lnTo>
                <a:lnTo>
                  <a:pt x="712" y="1533"/>
                </a:lnTo>
                <a:lnTo>
                  <a:pt x="657" y="1391"/>
                </a:lnTo>
                <a:lnTo>
                  <a:pt x="746" y="1421"/>
                </a:lnTo>
                <a:lnTo>
                  <a:pt x="63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"/>
          <p:cNvSpPr/>
          <p:nvPr/>
        </p:nvSpPr>
        <p:spPr>
          <a:xfrm>
            <a:off x="11210926" y="4019550"/>
            <a:ext cx="836613" cy="2328863"/>
          </a:xfrm>
          <a:custGeom>
            <a:avLst/>
            <a:gdLst/>
            <a:ahLst/>
            <a:cxnLst/>
            <a:rect l="l" t="t" r="r" b="b"/>
            <a:pathLst>
              <a:path w="527" h="1467" extrusionOk="0">
                <a:moveTo>
                  <a:pt x="0" y="0"/>
                </a:moveTo>
                <a:lnTo>
                  <a:pt x="107" y="1421"/>
                </a:lnTo>
                <a:lnTo>
                  <a:pt x="248" y="1467"/>
                </a:lnTo>
                <a:lnTo>
                  <a:pt x="253" y="1461"/>
                </a:lnTo>
                <a:lnTo>
                  <a:pt x="527" y="1183"/>
                </a:lnTo>
                <a:lnTo>
                  <a:pt x="0" y="0"/>
                </a:lnTo>
                <a:close/>
              </a:path>
            </a:pathLst>
          </a:custGeom>
          <a:solidFill>
            <a:srgbClr val="85BFD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"/>
          <p:cNvSpPr/>
          <p:nvPr/>
        </p:nvSpPr>
        <p:spPr>
          <a:xfrm>
            <a:off x="11223626" y="4019550"/>
            <a:ext cx="836613" cy="2328863"/>
          </a:xfrm>
          <a:custGeom>
            <a:avLst/>
            <a:gdLst/>
            <a:ahLst/>
            <a:cxnLst/>
            <a:rect l="l" t="t" r="r" b="b"/>
            <a:pathLst>
              <a:path w="527" h="1467" extrusionOk="0">
                <a:moveTo>
                  <a:pt x="0" y="0"/>
                </a:moveTo>
                <a:lnTo>
                  <a:pt x="107" y="1421"/>
                </a:lnTo>
                <a:lnTo>
                  <a:pt x="248" y="1467"/>
                </a:lnTo>
                <a:lnTo>
                  <a:pt x="253" y="1461"/>
                </a:lnTo>
                <a:lnTo>
                  <a:pt x="527" y="118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"/>
          <p:cNvSpPr/>
          <p:nvPr/>
        </p:nvSpPr>
        <p:spPr>
          <a:xfrm>
            <a:off x="9032876" y="4019550"/>
            <a:ext cx="2190750" cy="2417763"/>
          </a:xfrm>
          <a:custGeom>
            <a:avLst/>
            <a:gdLst/>
            <a:ahLst/>
            <a:cxnLst/>
            <a:rect l="l" t="t" r="r" b="b"/>
            <a:pathLst>
              <a:path w="1380" h="1523" extrusionOk="0">
                <a:moveTo>
                  <a:pt x="1380" y="0"/>
                </a:moveTo>
                <a:lnTo>
                  <a:pt x="0" y="1523"/>
                </a:lnTo>
                <a:lnTo>
                  <a:pt x="741" y="1345"/>
                </a:lnTo>
                <a:lnTo>
                  <a:pt x="1380" y="0"/>
                </a:lnTo>
                <a:close/>
              </a:path>
            </a:pathLst>
          </a:custGeom>
          <a:solidFill>
            <a:srgbClr val="51B2C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"/>
          <p:cNvSpPr/>
          <p:nvPr/>
        </p:nvSpPr>
        <p:spPr>
          <a:xfrm>
            <a:off x="9032876" y="4019550"/>
            <a:ext cx="2190750" cy="2417763"/>
          </a:xfrm>
          <a:custGeom>
            <a:avLst/>
            <a:gdLst/>
            <a:ahLst/>
            <a:cxnLst/>
            <a:rect l="l" t="t" r="r" b="b"/>
            <a:pathLst>
              <a:path w="1380" h="1523" extrusionOk="0">
                <a:moveTo>
                  <a:pt x="1380" y="0"/>
                </a:moveTo>
                <a:lnTo>
                  <a:pt x="0" y="1523"/>
                </a:lnTo>
                <a:lnTo>
                  <a:pt x="741" y="1345"/>
                </a:lnTo>
                <a:lnTo>
                  <a:pt x="138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"/>
          <p:cNvSpPr/>
          <p:nvPr/>
        </p:nvSpPr>
        <p:spPr>
          <a:xfrm>
            <a:off x="8474076" y="6657975"/>
            <a:ext cx="317500" cy="219075"/>
          </a:xfrm>
          <a:custGeom>
            <a:avLst/>
            <a:gdLst/>
            <a:ahLst/>
            <a:cxnLst/>
            <a:rect l="l" t="t" r="r" b="b"/>
            <a:pathLst>
              <a:path w="200" h="138" extrusionOk="0">
                <a:moveTo>
                  <a:pt x="25" y="0"/>
                </a:moveTo>
                <a:lnTo>
                  <a:pt x="0" y="82"/>
                </a:lnTo>
                <a:lnTo>
                  <a:pt x="173" y="132"/>
                </a:lnTo>
                <a:lnTo>
                  <a:pt x="168" y="138"/>
                </a:lnTo>
                <a:lnTo>
                  <a:pt x="173" y="132"/>
                </a:lnTo>
                <a:lnTo>
                  <a:pt x="189" y="138"/>
                </a:lnTo>
                <a:lnTo>
                  <a:pt x="200" y="138"/>
                </a:lnTo>
                <a:lnTo>
                  <a:pt x="25" y="0"/>
                </a:lnTo>
                <a:close/>
              </a:path>
            </a:pathLst>
          </a:custGeom>
          <a:solidFill>
            <a:srgbClr val="E1F3F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"/>
          <p:cNvSpPr/>
          <p:nvPr/>
        </p:nvSpPr>
        <p:spPr>
          <a:xfrm>
            <a:off x="8474076" y="6657975"/>
            <a:ext cx="317500" cy="219075"/>
          </a:xfrm>
          <a:custGeom>
            <a:avLst/>
            <a:gdLst/>
            <a:ahLst/>
            <a:cxnLst/>
            <a:rect l="l" t="t" r="r" b="b"/>
            <a:pathLst>
              <a:path w="200" h="138" extrusionOk="0">
                <a:moveTo>
                  <a:pt x="25" y="0"/>
                </a:moveTo>
                <a:lnTo>
                  <a:pt x="0" y="82"/>
                </a:lnTo>
                <a:lnTo>
                  <a:pt x="173" y="132"/>
                </a:lnTo>
                <a:lnTo>
                  <a:pt x="168" y="138"/>
                </a:lnTo>
                <a:lnTo>
                  <a:pt x="173" y="132"/>
                </a:lnTo>
                <a:lnTo>
                  <a:pt x="189" y="138"/>
                </a:lnTo>
                <a:lnTo>
                  <a:pt x="200" y="138"/>
                </a:lnTo>
                <a:lnTo>
                  <a:pt x="2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"/>
          <p:cNvSpPr/>
          <p:nvPr/>
        </p:nvSpPr>
        <p:spPr>
          <a:xfrm>
            <a:off x="8748713" y="6867525"/>
            <a:ext cx="25400" cy="9525"/>
          </a:xfrm>
          <a:custGeom>
            <a:avLst/>
            <a:gdLst/>
            <a:ahLst/>
            <a:cxnLst/>
            <a:rect l="l" t="t" r="r" b="b"/>
            <a:pathLst>
              <a:path w="16" h="6" extrusionOk="0">
                <a:moveTo>
                  <a:pt x="0" y="0"/>
                </a:moveTo>
                <a:lnTo>
                  <a:pt x="0" y="6"/>
                </a:lnTo>
                <a:lnTo>
                  <a:pt x="16" y="6"/>
                </a:lnTo>
                <a:lnTo>
                  <a:pt x="0" y="0"/>
                </a:lnTo>
                <a:close/>
              </a:path>
            </a:pathLst>
          </a:custGeom>
          <a:solidFill>
            <a:srgbClr val="59AD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"/>
          <p:cNvSpPr/>
          <p:nvPr/>
        </p:nvSpPr>
        <p:spPr>
          <a:xfrm>
            <a:off x="8748713" y="6867525"/>
            <a:ext cx="25400" cy="9525"/>
          </a:xfrm>
          <a:custGeom>
            <a:avLst/>
            <a:gdLst/>
            <a:ahLst/>
            <a:cxnLst/>
            <a:rect l="l" t="t" r="r" b="b"/>
            <a:pathLst>
              <a:path w="16" h="6" extrusionOk="0">
                <a:moveTo>
                  <a:pt x="0" y="0"/>
                </a:moveTo>
                <a:lnTo>
                  <a:pt x="0" y="6"/>
                </a:lnTo>
                <a:lnTo>
                  <a:pt x="16" y="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"/>
          <p:cNvSpPr/>
          <p:nvPr/>
        </p:nvSpPr>
        <p:spPr>
          <a:xfrm>
            <a:off x="8740776" y="6867525"/>
            <a:ext cx="7938" cy="9525"/>
          </a:xfrm>
          <a:custGeom>
            <a:avLst/>
            <a:gdLst/>
            <a:ahLst/>
            <a:cxnLst/>
            <a:rect l="l" t="t" r="r" b="b"/>
            <a:pathLst>
              <a:path w="5" h="6" extrusionOk="0">
                <a:moveTo>
                  <a:pt x="5" y="0"/>
                </a:moveTo>
                <a:lnTo>
                  <a:pt x="0" y="6"/>
                </a:lnTo>
                <a:lnTo>
                  <a:pt x="5" y="6"/>
                </a:lnTo>
                <a:lnTo>
                  <a:pt x="5" y="0"/>
                </a:lnTo>
                <a:close/>
              </a:path>
            </a:pathLst>
          </a:custGeom>
          <a:solidFill>
            <a:srgbClr val="65B0C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"/>
          <p:cNvSpPr/>
          <p:nvPr/>
        </p:nvSpPr>
        <p:spPr>
          <a:xfrm>
            <a:off x="8740776" y="6867525"/>
            <a:ext cx="7938" cy="9525"/>
          </a:xfrm>
          <a:custGeom>
            <a:avLst/>
            <a:gdLst/>
            <a:ahLst/>
            <a:cxnLst/>
            <a:rect l="l" t="t" r="r" b="b"/>
            <a:pathLst>
              <a:path w="5" h="6" extrusionOk="0">
                <a:moveTo>
                  <a:pt x="5" y="0"/>
                </a:moveTo>
                <a:lnTo>
                  <a:pt x="0" y="6"/>
                </a:lnTo>
                <a:lnTo>
                  <a:pt x="5" y="6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"/>
          <p:cNvSpPr/>
          <p:nvPr/>
        </p:nvSpPr>
        <p:spPr>
          <a:xfrm>
            <a:off x="8447088" y="6788150"/>
            <a:ext cx="301625" cy="88900"/>
          </a:xfrm>
          <a:custGeom>
            <a:avLst/>
            <a:gdLst/>
            <a:ahLst/>
            <a:cxnLst/>
            <a:rect l="l" t="t" r="r" b="b"/>
            <a:pathLst>
              <a:path w="190" h="56" extrusionOk="0">
                <a:moveTo>
                  <a:pt x="17" y="0"/>
                </a:moveTo>
                <a:lnTo>
                  <a:pt x="0" y="56"/>
                </a:lnTo>
                <a:lnTo>
                  <a:pt x="185" y="56"/>
                </a:lnTo>
                <a:lnTo>
                  <a:pt x="190" y="50"/>
                </a:lnTo>
                <a:lnTo>
                  <a:pt x="17" y="0"/>
                </a:lnTo>
                <a:close/>
              </a:path>
            </a:pathLst>
          </a:custGeom>
          <a:solidFill>
            <a:srgbClr val="65B0C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"/>
          <p:cNvSpPr/>
          <p:nvPr/>
        </p:nvSpPr>
        <p:spPr>
          <a:xfrm>
            <a:off x="8447088" y="6788150"/>
            <a:ext cx="301625" cy="88900"/>
          </a:xfrm>
          <a:custGeom>
            <a:avLst/>
            <a:gdLst/>
            <a:ahLst/>
            <a:cxnLst/>
            <a:rect l="l" t="t" r="r" b="b"/>
            <a:pathLst>
              <a:path w="190" h="56" extrusionOk="0">
                <a:moveTo>
                  <a:pt x="17" y="0"/>
                </a:moveTo>
                <a:lnTo>
                  <a:pt x="0" y="56"/>
                </a:lnTo>
                <a:lnTo>
                  <a:pt x="185" y="56"/>
                </a:lnTo>
                <a:lnTo>
                  <a:pt x="190" y="50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"/>
          <p:cNvSpPr/>
          <p:nvPr/>
        </p:nvSpPr>
        <p:spPr>
          <a:xfrm>
            <a:off x="8375651" y="6550025"/>
            <a:ext cx="138113" cy="327025"/>
          </a:xfrm>
          <a:custGeom>
            <a:avLst/>
            <a:gdLst/>
            <a:ahLst/>
            <a:cxnLst/>
            <a:rect l="l" t="t" r="r" b="b"/>
            <a:pathLst>
              <a:path w="87" h="206" extrusionOk="0">
                <a:moveTo>
                  <a:pt x="0" y="0"/>
                </a:moveTo>
                <a:lnTo>
                  <a:pt x="8" y="206"/>
                </a:lnTo>
                <a:lnTo>
                  <a:pt x="45" y="206"/>
                </a:lnTo>
                <a:lnTo>
                  <a:pt x="62" y="150"/>
                </a:lnTo>
                <a:lnTo>
                  <a:pt x="87" y="68"/>
                </a:lnTo>
                <a:lnTo>
                  <a:pt x="0" y="0"/>
                </a:lnTo>
                <a:close/>
              </a:path>
            </a:pathLst>
          </a:custGeom>
          <a:solidFill>
            <a:srgbClr val="BBD9E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"/>
          <p:cNvSpPr/>
          <p:nvPr/>
        </p:nvSpPr>
        <p:spPr>
          <a:xfrm>
            <a:off x="8375651" y="6550025"/>
            <a:ext cx="138113" cy="327025"/>
          </a:xfrm>
          <a:custGeom>
            <a:avLst/>
            <a:gdLst/>
            <a:ahLst/>
            <a:cxnLst/>
            <a:rect l="l" t="t" r="r" b="b"/>
            <a:pathLst>
              <a:path w="87" h="206" extrusionOk="0">
                <a:moveTo>
                  <a:pt x="0" y="0"/>
                </a:moveTo>
                <a:lnTo>
                  <a:pt x="8" y="206"/>
                </a:lnTo>
                <a:lnTo>
                  <a:pt x="45" y="206"/>
                </a:lnTo>
                <a:lnTo>
                  <a:pt x="62" y="150"/>
                </a:lnTo>
                <a:lnTo>
                  <a:pt x="87" y="6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8513763" y="6553200"/>
            <a:ext cx="1304925" cy="323850"/>
          </a:xfrm>
          <a:custGeom>
            <a:avLst/>
            <a:gdLst/>
            <a:ahLst/>
            <a:cxnLst/>
            <a:rect l="l" t="t" r="r" b="b"/>
            <a:pathLst>
              <a:path w="822" h="204" extrusionOk="0">
                <a:moveTo>
                  <a:pt x="21" y="0"/>
                </a:moveTo>
                <a:lnTo>
                  <a:pt x="0" y="66"/>
                </a:lnTo>
                <a:lnTo>
                  <a:pt x="175" y="204"/>
                </a:lnTo>
                <a:lnTo>
                  <a:pt x="609" y="204"/>
                </a:lnTo>
                <a:lnTo>
                  <a:pt x="794" y="121"/>
                </a:lnTo>
                <a:lnTo>
                  <a:pt x="822" y="142"/>
                </a:lnTo>
                <a:lnTo>
                  <a:pt x="821" y="12"/>
                </a:lnTo>
                <a:lnTo>
                  <a:pt x="21" y="0"/>
                </a:lnTo>
                <a:close/>
              </a:path>
            </a:pathLst>
          </a:custGeom>
          <a:solidFill>
            <a:srgbClr val="DDF2F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8513763" y="6553200"/>
            <a:ext cx="1304925" cy="323850"/>
          </a:xfrm>
          <a:custGeom>
            <a:avLst/>
            <a:gdLst/>
            <a:ahLst/>
            <a:cxnLst/>
            <a:rect l="l" t="t" r="r" b="b"/>
            <a:pathLst>
              <a:path w="822" h="204" extrusionOk="0">
                <a:moveTo>
                  <a:pt x="21" y="0"/>
                </a:moveTo>
                <a:lnTo>
                  <a:pt x="0" y="66"/>
                </a:lnTo>
                <a:lnTo>
                  <a:pt x="175" y="204"/>
                </a:lnTo>
                <a:lnTo>
                  <a:pt x="609" y="204"/>
                </a:lnTo>
                <a:lnTo>
                  <a:pt x="794" y="121"/>
                </a:lnTo>
                <a:lnTo>
                  <a:pt x="822" y="142"/>
                </a:lnTo>
                <a:lnTo>
                  <a:pt x="821" y="12"/>
                </a:lnTo>
                <a:lnTo>
                  <a:pt x="2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"/>
          <p:cNvSpPr/>
          <p:nvPr/>
        </p:nvSpPr>
        <p:spPr>
          <a:xfrm>
            <a:off x="9774238" y="6745288"/>
            <a:ext cx="44450" cy="131763"/>
          </a:xfrm>
          <a:custGeom>
            <a:avLst/>
            <a:gdLst/>
            <a:ahLst/>
            <a:cxnLst/>
            <a:rect l="l" t="t" r="r" b="b"/>
            <a:pathLst>
              <a:path w="28" h="83" extrusionOk="0">
                <a:moveTo>
                  <a:pt x="0" y="0"/>
                </a:moveTo>
                <a:lnTo>
                  <a:pt x="25" y="83"/>
                </a:lnTo>
                <a:lnTo>
                  <a:pt x="28" y="83"/>
                </a:lnTo>
                <a:lnTo>
                  <a:pt x="28" y="21"/>
                </a:lnTo>
                <a:lnTo>
                  <a:pt x="0" y="0"/>
                </a:lnTo>
                <a:close/>
              </a:path>
            </a:pathLst>
          </a:custGeom>
          <a:solidFill>
            <a:srgbClr val="6CB2C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"/>
          <p:cNvSpPr/>
          <p:nvPr/>
        </p:nvSpPr>
        <p:spPr>
          <a:xfrm>
            <a:off x="9774238" y="6745288"/>
            <a:ext cx="44450" cy="131763"/>
          </a:xfrm>
          <a:custGeom>
            <a:avLst/>
            <a:gdLst/>
            <a:ahLst/>
            <a:cxnLst/>
            <a:rect l="l" t="t" r="r" b="b"/>
            <a:pathLst>
              <a:path w="28" h="83" extrusionOk="0">
                <a:moveTo>
                  <a:pt x="0" y="0"/>
                </a:moveTo>
                <a:lnTo>
                  <a:pt x="25" y="83"/>
                </a:lnTo>
                <a:lnTo>
                  <a:pt x="28" y="83"/>
                </a:lnTo>
                <a:lnTo>
                  <a:pt x="28" y="2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"/>
          <p:cNvSpPr/>
          <p:nvPr/>
        </p:nvSpPr>
        <p:spPr>
          <a:xfrm>
            <a:off x="9480551" y="6745288"/>
            <a:ext cx="333375" cy="131763"/>
          </a:xfrm>
          <a:custGeom>
            <a:avLst/>
            <a:gdLst/>
            <a:ahLst/>
            <a:cxnLst/>
            <a:rect l="l" t="t" r="r" b="b"/>
            <a:pathLst>
              <a:path w="210" h="83" extrusionOk="0">
                <a:moveTo>
                  <a:pt x="185" y="0"/>
                </a:moveTo>
                <a:lnTo>
                  <a:pt x="0" y="83"/>
                </a:lnTo>
                <a:lnTo>
                  <a:pt x="210" y="83"/>
                </a:lnTo>
                <a:lnTo>
                  <a:pt x="185" y="0"/>
                </a:lnTo>
                <a:close/>
              </a:path>
            </a:pathLst>
          </a:custGeom>
          <a:solidFill>
            <a:srgbClr val="5AAD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"/>
          <p:cNvSpPr/>
          <p:nvPr/>
        </p:nvSpPr>
        <p:spPr>
          <a:xfrm>
            <a:off x="9480551" y="6745288"/>
            <a:ext cx="333375" cy="131763"/>
          </a:xfrm>
          <a:custGeom>
            <a:avLst/>
            <a:gdLst/>
            <a:ahLst/>
            <a:cxnLst/>
            <a:rect l="l" t="t" r="r" b="b"/>
            <a:pathLst>
              <a:path w="210" h="83" extrusionOk="0">
                <a:moveTo>
                  <a:pt x="185" y="0"/>
                </a:moveTo>
                <a:lnTo>
                  <a:pt x="0" y="83"/>
                </a:lnTo>
                <a:lnTo>
                  <a:pt x="210" y="83"/>
                </a:lnTo>
                <a:lnTo>
                  <a:pt x="18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"/>
          <p:cNvSpPr/>
          <p:nvPr/>
        </p:nvSpPr>
        <p:spPr>
          <a:xfrm>
            <a:off x="8375651" y="6550025"/>
            <a:ext cx="171450" cy="107950"/>
          </a:xfrm>
          <a:custGeom>
            <a:avLst/>
            <a:gdLst/>
            <a:ahLst/>
            <a:cxnLst/>
            <a:rect l="l" t="t" r="r" b="b"/>
            <a:pathLst>
              <a:path w="108" h="68" extrusionOk="0">
                <a:moveTo>
                  <a:pt x="0" y="0"/>
                </a:moveTo>
                <a:lnTo>
                  <a:pt x="0" y="0"/>
                </a:lnTo>
                <a:lnTo>
                  <a:pt x="87" y="68"/>
                </a:lnTo>
                <a:lnTo>
                  <a:pt x="108" y="2"/>
                </a:lnTo>
                <a:lnTo>
                  <a:pt x="0" y="0"/>
                </a:lnTo>
                <a:close/>
              </a:path>
            </a:pathLst>
          </a:custGeom>
          <a:solidFill>
            <a:srgbClr val="B8D9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"/>
          <p:cNvSpPr/>
          <p:nvPr/>
        </p:nvSpPr>
        <p:spPr>
          <a:xfrm>
            <a:off x="8375651" y="6550025"/>
            <a:ext cx="171450" cy="107950"/>
          </a:xfrm>
          <a:custGeom>
            <a:avLst/>
            <a:gdLst/>
            <a:ahLst/>
            <a:cxnLst/>
            <a:rect l="l" t="t" r="r" b="b"/>
            <a:pathLst>
              <a:path w="108" h="68" extrusionOk="0">
                <a:moveTo>
                  <a:pt x="0" y="0"/>
                </a:moveTo>
                <a:lnTo>
                  <a:pt x="0" y="0"/>
                </a:lnTo>
                <a:lnTo>
                  <a:pt x="87" y="68"/>
                </a:lnTo>
                <a:lnTo>
                  <a:pt x="108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"/>
          <p:cNvSpPr/>
          <p:nvPr/>
        </p:nvSpPr>
        <p:spPr>
          <a:xfrm>
            <a:off x="9817101" y="6572250"/>
            <a:ext cx="1588" cy="207963"/>
          </a:xfrm>
          <a:custGeom>
            <a:avLst/>
            <a:gdLst/>
            <a:ahLst/>
            <a:cxnLst/>
            <a:rect l="l" t="t" r="r" b="b"/>
            <a:pathLst>
              <a:path w="1" h="131" extrusionOk="0">
                <a:moveTo>
                  <a:pt x="0" y="0"/>
                </a:moveTo>
                <a:lnTo>
                  <a:pt x="0" y="0"/>
                </a:lnTo>
                <a:lnTo>
                  <a:pt x="1" y="130"/>
                </a:lnTo>
                <a:lnTo>
                  <a:pt x="1" y="131"/>
                </a:lnTo>
                <a:lnTo>
                  <a:pt x="0" y="0"/>
                </a:lnTo>
                <a:close/>
              </a:path>
            </a:pathLst>
          </a:custGeom>
          <a:solidFill>
            <a:srgbClr val="D2EF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"/>
          <p:cNvSpPr/>
          <p:nvPr/>
        </p:nvSpPr>
        <p:spPr>
          <a:xfrm>
            <a:off x="9817101" y="6572250"/>
            <a:ext cx="1588" cy="207963"/>
          </a:xfrm>
          <a:custGeom>
            <a:avLst/>
            <a:gdLst/>
            <a:ahLst/>
            <a:cxnLst/>
            <a:rect l="l" t="t" r="r" b="b"/>
            <a:pathLst>
              <a:path w="1" h="131" extrusionOk="0">
                <a:moveTo>
                  <a:pt x="0" y="0"/>
                </a:moveTo>
                <a:lnTo>
                  <a:pt x="0" y="0"/>
                </a:lnTo>
                <a:lnTo>
                  <a:pt x="1" y="130"/>
                </a:lnTo>
                <a:lnTo>
                  <a:pt x="1" y="13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"/>
          <p:cNvSpPr/>
          <p:nvPr/>
        </p:nvSpPr>
        <p:spPr>
          <a:xfrm>
            <a:off x="9818688" y="6778625"/>
            <a:ext cx="1588" cy="98425"/>
          </a:xfrm>
          <a:custGeom>
            <a:avLst/>
            <a:gdLst/>
            <a:ahLst/>
            <a:cxnLst/>
            <a:rect l="l" t="t" r="r" b="b"/>
            <a:pathLst>
              <a:path w="1" h="62" extrusionOk="0">
                <a:moveTo>
                  <a:pt x="0" y="0"/>
                </a:moveTo>
                <a:lnTo>
                  <a:pt x="0" y="62"/>
                </a:lnTo>
                <a:lnTo>
                  <a:pt x="1" y="62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solidFill>
            <a:srgbClr val="68B0C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"/>
          <p:cNvSpPr/>
          <p:nvPr/>
        </p:nvSpPr>
        <p:spPr>
          <a:xfrm>
            <a:off x="9818688" y="6778625"/>
            <a:ext cx="1588" cy="98425"/>
          </a:xfrm>
          <a:custGeom>
            <a:avLst/>
            <a:gdLst/>
            <a:ahLst/>
            <a:cxnLst/>
            <a:rect l="l" t="t" r="r" b="b"/>
            <a:pathLst>
              <a:path w="1" h="62" extrusionOk="0">
                <a:moveTo>
                  <a:pt x="0" y="0"/>
                </a:moveTo>
                <a:lnTo>
                  <a:pt x="0" y="62"/>
                </a:lnTo>
                <a:lnTo>
                  <a:pt x="1" y="62"/>
                </a:lnTo>
                <a:lnTo>
                  <a:pt x="0" y="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"/>
          <p:cNvSpPr/>
          <p:nvPr/>
        </p:nvSpPr>
        <p:spPr>
          <a:xfrm>
            <a:off x="11650663" y="6186488"/>
            <a:ext cx="522288" cy="342900"/>
          </a:xfrm>
          <a:custGeom>
            <a:avLst/>
            <a:gdLst/>
            <a:ahLst/>
            <a:cxnLst/>
            <a:rect l="l" t="t" r="r" b="b"/>
            <a:pathLst>
              <a:path w="329" h="216" extrusionOk="0">
                <a:moveTo>
                  <a:pt x="329" y="0"/>
                </a:moveTo>
                <a:lnTo>
                  <a:pt x="0" y="106"/>
                </a:lnTo>
                <a:lnTo>
                  <a:pt x="9" y="112"/>
                </a:lnTo>
                <a:lnTo>
                  <a:pt x="329" y="216"/>
                </a:lnTo>
                <a:lnTo>
                  <a:pt x="329" y="0"/>
                </a:lnTo>
                <a:close/>
              </a:path>
            </a:pathLst>
          </a:custGeom>
          <a:solidFill>
            <a:srgbClr val="DBF2F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"/>
          <p:cNvSpPr/>
          <p:nvPr/>
        </p:nvSpPr>
        <p:spPr>
          <a:xfrm>
            <a:off x="11650663" y="6186488"/>
            <a:ext cx="522288" cy="342900"/>
          </a:xfrm>
          <a:custGeom>
            <a:avLst/>
            <a:gdLst/>
            <a:ahLst/>
            <a:cxnLst/>
            <a:rect l="l" t="t" r="r" b="b"/>
            <a:pathLst>
              <a:path w="329" h="216" extrusionOk="0">
                <a:moveTo>
                  <a:pt x="329" y="0"/>
                </a:moveTo>
                <a:lnTo>
                  <a:pt x="0" y="106"/>
                </a:lnTo>
                <a:lnTo>
                  <a:pt x="9" y="112"/>
                </a:lnTo>
                <a:lnTo>
                  <a:pt x="329" y="216"/>
                </a:lnTo>
                <a:lnTo>
                  <a:pt x="32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"/>
          <p:cNvSpPr/>
          <p:nvPr/>
        </p:nvSpPr>
        <p:spPr>
          <a:xfrm>
            <a:off x="11644313" y="6354763"/>
            <a:ext cx="20638" cy="9525"/>
          </a:xfrm>
          <a:custGeom>
            <a:avLst/>
            <a:gdLst/>
            <a:ahLst/>
            <a:cxnLst/>
            <a:rect l="l" t="t" r="r" b="b"/>
            <a:pathLst>
              <a:path w="13" h="6" extrusionOk="0">
                <a:moveTo>
                  <a:pt x="4" y="0"/>
                </a:moveTo>
                <a:lnTo>
                  <a:pt x="0" y="1"/>
                </a:lnTo>
                <a:lnTo>
                  <a:pt x="13" y="6"/>
                </a:lnTo>
                <a:lnTo>
                  <a:pt x="4" y="0"/>
                </a:lnTo>
                <a:close/>
              </a:path>
            </a:pathLst>
          </a:custGeom>
          <a:solidFill>
            <a:srgbClr val="A9D1E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"/>
          <p:cNvSpPr/>
          <p:nvPr/>
        </p:nvSpPr>
        <p:spPr>
          <a:xfrm>
            <a:off x="11644313" y="6354763"/>
            <a:ext cx="20638" cy="9525"/>
          </a:xfrm>
          <a:custGeom>
            <a:avLst/>
            <a:gdLst/>
            <a:ahLst/>
            <a:cxnLst/>
            <a:rect l="l" t="t" r="r" b="b"/>
            <a:pathLst>
              <a:path w="13" h="6" extrusionOk="0">
                <a:moveTo>
                  <a:pt x="4" y="0"/>
                </a:moveTo>
                <a:lnTo>
                  <a:pt x="0" y="1"/>
                </a:lnTo>
                <a:lnTo>
                  <a:pt x="13" y="6"/>
                </a:lnTo>
                <a:lnTo>
                  <a:pt x="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"/>
          <p:cNvSpPr/>
          <p:nvPr/>
        </p:nvSpPr>
        <p:spPr>
          <a:xfrm>
            <a:off x="11077576" y="6480175"/>
            <a:ext cx="227013" cy="396875"/>
          </a:xfrm>
          <a:custGeom>
            <a:avLst/>
            <a:gdLst/>
            <a:ahLst/>
            <a:cxnLst/>
            <a:rect l="l" t="t" r="r" b="b"/>
            <a:pathLst>
              <a:path w="143" h="250" extrusionOk="0">
                <a:moveTo>
                  <a:pt x="79" y="0"/>
                </a:moveTo>
                <a:lnTo>
                  <a:pt x="41" y="96"/>
                </a:lnTo>
                <a:lnTo>
                  <a:pt x="0" y="250"/>
                </a:lnTo>
                <a:lnTo>
                  <a:pt x="126" y="250"/>
                </a:lnTo>
                <a:lnTo>
                  <a:pt x="143" y="21"/>
                </a:lnTo>
                <a:lnTo>
                  <a:pt x="79" y="0"/>
                </a:lnTo>
                <a:close/>
              </a:path>
            </a:pathLst>
          </a:custGeom>
          <a:solidFill>
            <a:srgbClr val="9DC8D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"/>
          <p:cNvSpPr/>
          <p:nvPr/>
        </p:nvSpPr>
        <p:spPr>
          <a:xfrm>
            <a:off x="11077576" y="6480175"/>
            <a:ext cx="227013" cy="396875"/>
          </a:xfrm>
          <a:custGeom>
            <a:avLst/>
            <a:gdLst/>
            <a:ahLst/>
            <a:cxnLst/>
            <a:rect l="l" t="t" r="r" b="b"/>
            <a:pathLst>
              <a:path w="143" h="250" extrusionOk="0">
                <a:moveTo>
                  <a:pt x="79" y="0"/>
                </a:moveTo>
                <a:lnTo>
                  <a:pt x="41" y="96"/>
                </a:lnTo>
                <a:lnTo>
                  <a:pt x="0" y="250"/>
                </a:lnTo>
                <a:lnTo>
                  <a:pt x="126" y="250"/>
                </a:lnTo>
                <a:lnTo>
                  <a:pt x="143" y="21"/>
                </a:lnTo>
                <a:lnTo>
                  <a:pt x="7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"/>
          <p:cNvSpPr/>
          <p:nvPr/>
        </p:nvSpPr>
        <p:spPr>
          <a:xfrm>
            <a:off x="11277601" y="6513513"/>
            <a:ext cx="223838" cy="363538"/>
          </a:xfrm>
          <a:custGeom>
            <a:avLst/>
            <a:gdLst/>
            <a:ahLst/>
            <a:cxnLst/>
            <a:rect l="l" t="t" r="r" b="b"/>
            <a:pathLst>
              <a:path w="141" h="229" extrusionOk="0">
                <a:moveTo>
                  <a:pt x="17" y="0"/>
                </a:moveTo>
                <a:lnTo>
                  <a:pt x="0" y="229"/>
                </a:lnTo>
                <a:lnTo>
                  <a:pt x="141" y="229"/>
                </a:lnTo>
                <a:lnTo>
                  <a:pt x="139" y="220"/>
                </a:lnTo>
                <a:lnTo>
                  <a:pt x="59" y="14"/>
                </a:lnTo>
                <a:lnTo>
                  <a:pt x="17" y="0"/>
                </a:lnTo>
                <a:close/>
              </a:path>
            </a:pathLst>
          </a:custGeom>
          <a:solidFill>
            <a:srgbClr val="B0D3E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11277601" y="6513513"/>
            <a:ext cx="223838" cy="363538"/>
          </a:xfrm>
          <a:custGeom>
            <a:avLst/>
            <a:gdLst/>
            <a:ahLst/>
            <a:cxnLst/>
            <a:rect l="l" t="t" r="r" b="b"/>
            <a:pathLst>
              <a:path w="141" h="229" extrusionOk="0">
                <a:moveTo>
                  <a:pt x="17" y="0"/>
                </a:moveTo>
                <a:lnTo>
                  <a:pt x="0" y="229"/>
                </a:lnTo>
                <a:lnTo>
                  <a:pt x="141" y="229"/>
                </a:lnTo>
                <a:lnTo>
                  <a:pt x="139" y="220"/>
                </a:lnTo>
                <a:lnTo>
                  <a:pt x="59" y="14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11142663" y="6473825"/>
            <a:ext cx="60325" cy="158750"/>
          </a:xfrm>
          <a:custGeom>
            <a:avLst/>
            <a:gdLst/>
            <a:ahLst/>
            <a:cxnLst/>
            <a:rect l="l" t="t" r="r" b="b"/>
            <a:pathLst>
              <a:path w="38" h="100" extrusionOk="0">
                <a:moveTo>
                  <a:pt x="27" y="0"/>
                </a:moveTo>
                <a:lnTo>
                  <a:pt x="0" y="100"/>
                </a:lnTo>
                <a:lnTo>
                  <a:pt x="38" y="4"/>
                </a:lnTo>
                <a:lnTo>
                  <a:pt x="27" y="0"/>
                </a:lnTo>
                <a:close/>
              </a:path>
            </a:pathLst>
          </a:custGeom>
          <a:solidFill>
            <a:srgbClr val="B0D3E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11142663" y="6473825"/>
            <a:ext cx="60325" cy="158750"/>
          </a:xfrm>
          <a:custGeom>
            <a:avLst/>
            <a:gdLst/>
            <a:ahLst/>
            <a:cxnLst/>
            <a:rect l="l" t="t" r="r" b="b"/>
            <a:pathLst>
              <a:path w="38" h="100" extrusionOk="0">
                <a:moveTo>
                  <a:pt x="27" y="0"/>
                </a:moveTo>
                <a:lnTo>
                  <a:pt x="0" y="100"/>
                </a:lnTo>
                <a:lnTo>
                  <a:pt x="38" y="4"/>
                </a:lnTo>
                <a:lnTo>
                  <a:pt x="2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11498263" y="6862763"/>
            <a:ext cx="4763" cy="14288"/>
          </a:xfrm>
          <a:custGeom>
            <a:avLst/>
            <a:gdLst/>
            <a:ahLst/>
            <a:cxnLst/>
            <a:rect l="l" t="t" r="r" b="b"/>
            <a:pathLst>
              <a:path w="3" h="9" extrusionOk="0">
                <a:moveTo>
                  <a:pt x="0" y="0"/>
                </a:moveTo>
                <a:lnTo>
                  <a:pt x="2" y="9"/>
                </a:lnTo>
                <a:lnTo>
                  <a:pt x="3" y="9"/>
                </a:lnTo>
                <a:lnTo>
                  <a:pt x="0" y="0"/>
                </a:lnTo>
                <a:close/>
              </a:path>
            </a:pathLst>
          </a:custGeom>
          <a:solidFill>
            <a:srgbClr val="8BB8D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11498263" y="6862763"/>
            <a:ext cx="4763" cy="14288"/>
          </a:xfrm>
          <a:custGeom>
            <a:avLst/>
            <a:gdLst/>
            <a:ahLst/>
            <a:cxnLst/>
            <a:rect l="l" t="t" r="r" b="b"/>
            <a:pathLst>
              <a:path w="3" h="9" extrusionOk="0">
                <a:moveTo>
                  <a:pt x="0" y="0"/>
                </a:moveTo>
                <a:lnTo>
                  <a:pt x="2" y="9"/>
                </a:lnTo>
                <a:lnTo>
                  <a:pt x="3" y="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11185526" y="6227763"/>
            <a:ext cx="185738" cy="307975"/>
          </a:xfrm>
          <a:custGeom>
            <a:avLst/>
            <a:gdLst/>
            <a:ahLst/>
            <a:cxnLst/>
            <a:rect l="l" t="t" r="r" b="b"/>
            <a:pathLst>
              <a:path w="117" h="194" extrusionOk="0">
                <a:moveTo>
                  <a:pt x="42" y="0"/>
                </a:moveTo>
                <a:lnTo>
                  <a:pt x="0" y="155"/>
                </a:lnTo>
                <a:lnTo>
                  <a:pt x="11" y="159"/>
                </a:lnTo>
                <a:lnTo>
                  <a:pt x="75" y="180"/>
                </a:lnTo>
                <a:lnTo>
                  <a:pt x="117" y="194"/>
                </a:lnTo>
                <a:lnTo>
                  <a:pt x="97" y="142"/>
                </a:lnTo>
                <a:lnTo>
                  <a:pt x="42" y="0"/>
                </a:lnTo>
                <a:close/>
              </a:path>
            </a:pathLst>
          </a:custGeom>
          <a:solidFill>
            <a:srgbClr val="86BD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11185526" y="6227763"/>
            <a:ext cx="185738" cy="307975"/>
          </a:xfrm>
          <a:custGeom>
            <a:avLst/>
            <a:gdLst/>
            <a:ahLst/>
            <a:cxnLst/>
            <a:rect l="l" t="t" r="r" b="b"/>
            <a:pathLst>
              <a:path w="117" h="194" extrusionOk="0">
                <a:moveTo>
                  <a:pt x="42" y="0"/>
                </a:moveTo>
                <a:lnTo>
                  <a:pt x="0" y="155"/>
                </a:lnTo>
                <a:lnTo>
                  <a:pt x="11" y="159"/>
                </a:lnTo>
                <a:lnTo>
                  <a:pt x="75" y="180"/>
                </a:lnTo>
                <a:lnTo>
                  <a:pt x="117" y="194"/>
                </a:lnTo>
                <a:lnTo>
                  <a:pt x="97" y="142"/>
                </a:lnTo>
                <a:lnTo>
                  <a:pt x="4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10510838" y="6423025"/>
            <a:ext cx="549275" cy="454025"/>
          </a:xfrm>
          <a:custGeom>
            <a:avLst/>
            <a:gdLst/>
            <a:ahLst/>
            <a:cxnLst/>
            <a:rect l="l" t="t" r="r" b="b"/>
            <a:pathLst>
              <a:path w="346" h="286" extrusionOk="0">
                <a:moveTo>
                  <a:pt x="326" y="0"/>
                </a:moveTo>
                <a:lnTo>
                  <a:pt x="0" y="286"/>
                </a:lnTo>
                <a:lnTo>
                  <a:pt x="73" y="286"/>
                </a:lnTo>
                <a:lnTo>
                  <a:pt x="346" y="6"/>
                </a:lnTo>
                <a:lnTo>
                  <a:pt x="326" y="0"/>
                </a:lnTo>
                <a:close/>
              </a:path>
            </a:pathLst>
          </a:custGeom>
          <a:solidFill>
            <a:srgbClr val="E8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10510838" y="6423025"/>
            <a:ext cx="549275" cy="454025"/>
          </a:xfrm>
          <a:custGeom>
            <a:avLst/>
            <a:gdLst/>
            <a:ahLst/>
            <a:cxnLst/>
            <a:rect l="l" t="t" r="r" b="b"/>
            <a:pathLst>
              <a:path w="346" h="286" extrusionOk="0">
                <a:moveTo>
                  <a:pt x="326" y="0"/>
                </a:moveTo>
                <a:lnTo>
                  <a:pt x="0" y="286"/>
                </a:lnTo>
                <a:lnTo>
                  <a:pt x="73" y="286"/>
                </a:lnTo>
                <a:lnTo>
                  <a:pt x="346" y="6"/>
                </a:lnTo>
                <a:lnTo>
                  <a:pt x="32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1047413" y="6632575"/>
            <a:ext cx="95250" cy="244475"/>
          </a:xfrm>
          <a:custGeom>
            <a:avLst/>
            <a:gdLst/>
            <a:ahLst/>
            <a:cxnLst/>
            <a:rect l="l" t="t" r="r" b="b"/>
            <a:pathLst>
              <a:path w="60" h="154" extrusionOk="0">
                <a:moveTo>
                  <a:pt x="60" y="0"/>
                </a:moveTo>
                <a:lnTo>
                  <a:pt x="0" y="154"/>
                </a:lnTo>
                <a:lnTo>
                  <a:pt x="19" y="154"/>
                </a:lnTo>
                <a:lnTo>
                  <a:pt x="60" y="0"/>
                </a:lnTo>
                <a:close/>
              </a:path>
            </a:pathLst>
          </a:custGeom>
          <a:solidFill>
            <a:srgbClr val="9FC9D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11047413" y="6632575"/>
            <a:ext cx="95250" cy="244475"/>
          </a:xfrm>
          <a:custGeom>
            <a:avLst/>
            <a:gdLst/>
            <a:ahLst/>
            <a:cxnLst/>
            <a:rect l="l" t="t" r="r" b="b"/>
            <a:pathLst>
              <a:path w="60" h="154" extrusionOk="0">
                <a:moveTo>
                  <a:pt x="60" y="0"/>
                </a:moveTo>
                <a:lnTo>
                  <a:pt x="0" y="154"/>
                </a:lnTo>
                <a:lnTo>
                  <a:pt x="19" y="154"/>
                </a:lnTo>
                <a:lnTo>
                  <a:pt x="6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10626726" y="6432550"/>
            <a:ext cx="558800" cy="444500"/>
          </a:xfrm>
          <a:custGeom>
            <a:avLst/>
            <a:gdLst/>
            <a:ahLst/>
            <a:cxnLst/>
            <a:rect l="l" t="t" r="r" b="b"/>
            <a:pathLst>
              <a:path w="352" h="280" extrusionOk="0">
                <a:moveTo>
                  <a:pt x="273" y="0"/>
                </a:moveTo>
                <a:lnTo>
                  <a:pt x="0" y="280"/>
                </a:lnTo>
                <a:lnTo>
                  <a:pt x="265" y="280"/>
                </a:lnTo>
                <a:lnTo>
                  <a:pt x="325" y="126"/>
                </a:lnTo>
                <a:lnTo>
                  <a:pt x="352" y="26"/>
                </a:lnTo>
                <a:lnTo>
                  <a:pt x="273" y="0"/>
                </a:lnTo>
                <a:close/>
              </a:path>
            </a:pathLst>
          </a:custGeom>
          <a:solidFill>
            <a:srgbClr val="B2D5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10626726" y="6432550"/>
            <a:ext cx="558800" cy="444500"/>
          </a:xfrm>
          <a:custGeom>
            <a:avLst/>
            <a:gdLst/>
            <a:ahLst/>
            <a:cxnLst/>
            <a:rect l="l" t="t" r="r" b="b"/>
            <a:pathLst>
              <a:path w="352" h="280" extrusionOk="0">
                <a:moveTo>
                  <a:pt x="273" y="0"/>
                </a:moveTo>
                <a:lnTo>
                  <a:pt x="0" y="280"/>
                </a:lnTo>
                <a:lnTo>
                  <a:pt x="265" y="280"/>
                </a:lnTo>
                <a:lnTo>
                  <a:pt x="325" y="126"/>
                </a:lnTo>
                <a:lnTo>
                  <a:pt x="352" y="26"/>
                </a:lnTo>
                <a:lnTo>
                  <a:pt x="27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11028363" y="6227763"/>
            <a:ext cx="223838" cy="246063"/>
          </a:xfrm>
          <a:custGeom>
            <a:avLst/>
            <a:gdLst/>
            <a:ahLst/>
            <a:cxnLst/>
            <a:rect l="l" t="t" r="r" b="b"/>
            <a:pathLst>
              <a:path w="141" h="155" extrusionOk="0">
                <a:moveTo>
                  <a:pt x="141" y="0"/>
                </a:moveTo>
                <a:lnTo>
                  <a:pt x="0" y="123"/>
                </a:lnTo>
                <a:lnTo>
                  <a:pt x="20" y="129"/>
                </a:lnTo>
                <a:lnTo>
                  <a:pt x="99" y="155"/>
                </a:lnTo>
                <a:lnTo>
                  <a:pt x="141" y="0"/>
                </a:lnTo>
                <a:close/>
              </a:path>
            </a:pathLst>
          </a:custGeom>
          <a:solidFill>
            <a:srgbClr val="88BD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11028363" y="6227763"/>
            <a:ext cx="223838" cy="246063"/>
          </a:xfrm>
          <a:custGeom>
            <a:avLst/>
            <a:gdLst/>
            <a:ahLst/>
            <a:cxnLst/>
            <a:rect l="l" t="t" r="r" b="b"/>
            <a:pathLst>
              <a:path w="141" h="155" extrusionOk="0">
                <a:moveTo>
                  <a:pt x="141" y="0"/>
                </a:moveTo>
                <a:lnTo>
                  <a:pt x="0" y="123"/>
                </a:lnTo>
                <a:lnTo>
                  <a:pt x="20" y="129"/>
                </a:lnTo>
                <a:lnTo>
                  <a:pt x="99" y="155"/>
                </a:lnTo>
                <a:lnTo>
                  <a:pt x="14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8145463" y="6550025"/>
            <a:ext cx="242888" cy="327025"/>
          </a:xfrm>
          <a:custGeom>
            <a:avLst/>
            <a:gdLst/>
            <a:ahLst/>
            <a:cxnLst/>
            <a:rect l="l" t="t" r="r" b="b"/>
            <a:pathLst>
              <a:path w="153" h="206" extrusionOk="0">
                <a:moveTo>
                  <a:pt x="145" y="0"/>
                </a:moveTo>
                <a:lnTo>
                  <a:pt x="0" y="206"/>
                </a:lnTo>
                <a:lnTo>
                  <a:pt x="153" y="206"/>
                </a:lnTo>
                <a:lnTo>
                  <a:pt x="145" y="0"/>
                </a:lnTo>
                <a:close/>
              </a:path>
            </a:pathLst>
          </a:custGeom>
          <a:solidFill>
            <a:srgbClr val="BCD9E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145463" y="6550025"/>
            <a:ext cx="242888" cy="327025"/>
          </a:xfrm>
          <a:custGeom>
            <a:avLst/>
            <a:gdLst/>
            <a:ahLst/>
            <a:cxnLst/>
            <a:rect l="l" t="t" r="r" b="b"/>
            <a:pathLst>
              <a:path w="153" h="206" extrusionOk="0">
                <a:moveTo>
                  <a:pt x="145" y="0"/>
                </a:moveTo>
                <a:lnTo>
                  <a:pt x="0" y="206"/>
                </a:lnTo>
                <a:lnTo>
                  <a:pt x="153" y="206"/>
                </a:lnTo>
                <a:lnTo>
                  <a:pt x="14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9817101" y="6342063"/>
            <a:ext cx="1211263" cy="534988"/>
          </a:xfrm>
          <a:custGeom>
            <a:avLst/>
            <a:gdLst/>
            <a:ahLst/>
            <a:cxnLst/>
            <a:rect l="l" t="t" r="r" b="b"/>
            <a:pathLst>
              <a:path w="763" h="337" extrusionOk="0">
                <a:moveTo>
                  <a:pt x="607" y="0"/>
                </a:moveTo>
                <a:lnTo>
                  <a:pt x="0" y="145"/>
                </a:lnTo>
                <a:lnTo>
                  <a:pt x="1" y="276"/>
                </a:lnTo>
                <a:lnTo>
                  <a:pt x="79" y="337"/>
                </a:lnTo>
                <a:lnTo>
                  <a:pt x="437" y="337"/>
                </a:lnTo>
                <a:lnTo>
                  <a:pt x="763" y="51"/>
                </a:lnTo>
                <a:lnTo>
                  <a:pt x="607" y="0"/>
                </a:lnTo>
                <a:close/>
              </a:path>
            </a:pathLst>
          </a:custGeom>
          <a:solidFill>
            <a:srgbClr val="DEF3F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9817101" y="6342063"/>
            <a:ext cx="1211263" cy="534988"/>
          </a:xfrm>
          <a:custGeom>
            <a:avLst/>
            <a:gdLst/>
            <a:ahLst/>
            <a:cxnLst/>
            <a:rect l="l" t="t" r="r" b="b"/>
            <a:pathLst>
              <a:path w="763" h="337" extrusionOk="0">
                <a:moveTo>
                  <a:pt x="607" y="0"/>
                </a:moveTo>
                <a:lnTo>
                  <a:pt x="0" y="145"/>
                </a:lnTo>
                <a:lnTo>
                  <a:pt x="1" y="276"/>
                </a:lnTo>
                <a:lnTo>
                  <a:pt x="79" y="337"/>
                </a:lnTo>
                <a:lnTo>
                  <a:pt x="437" y="337"/>
                </a:lnTo>
                <a:lnTo>
                  <a:pt x="763" y="51"/>
                </a:lnTo>
                <a:lnTo>
                  <a:pt x="60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9818688" y="6780213"/>
            <a:ext cx="123825" cy="96838"/>
          </a:xfrm>
          <a:custGeom>
            <a:avLst/>
            <a:gdLst/>
            <a:ahLst/>
            <a:cxnLst/>
            <a:rect l="l" t="t" r="r" b="b"/>
            <a:pathLst>
              <a:path w="78" h="61" extrusionOk="0">
                <a:moveTo>
                  <a:pt x="0" y="0"/>
                </a:moveTo>
                <a:lnTo>
                  <a:pt x="1" y="61"/>
                </a:lnTo>
                <a:lnTo>
                  <a:pt x="78" y="61"/>
                </a:lnTo>
                <a:lnTo>
                  <a:pt x="0" y="0"/>
                </a:lnTo>
                <a:close/>
              </a:path>
            </a:pathLst>
          </a:custGeom>
          <a:solidFill>
            <a:srgbClr val="6CB2C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818688" y="6780213"/>
            <a:ext cx="123825" cy="96838"/>
          </a:xfrm>
          <a:custGeom>
            <a:avLst/>
            <a:gdLst/>
            <a:ahLst/>
            <a:cxnLst/>
            <a:rect l="l" t="t" r="r" b="b"/>
            <a:pathLst>
              <a:path w="78" h="61" extrusionOk="0">
                <a:moveTo>
                  <a:pt x="0" y="0"/>
                </a:moveTo>
                <a:lnTo>
                  <a:pt x="1" y="61"/>
                </a:lnTo>
                <a:lnTo>
                  <a:pt x="78" y="6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"/>
          <p:cNvSpPr/>
          <p:nvPr/>
        </p:nvSpPr>
        <p:spPr>
          <a:xfrm>
            <a:off x="10780713" y="6227763"/>
            <a:ext cx="471488" cy="195263"/>
          </a:xfrm>
          <a:custGeom>
            <a:avLst/>
            <a:gdLst/>
            <a:ahLst/>
            <a:cxnLst/>
            <a:rect l="l" t="t" r="r" b="b"/>
            <a:pathLst>
              <a:path w="297" h="123" extrusionOk="0">
                <a:moveTo>
                  <a:pt x="297" y="0"/>
                </a:moveTo>
                <a:lnTo>
                  <a:pt x="0" y="72"/>
                </a:lnTo>
                <a:lnTo>
                  <a:pt x="156" y="123"/>
                </a:lnTo>
                <a:lnTo>
                  <a:pt x="297" y="0"/>
                </a:lnTo>
                <a:close/>
              </a:path>
            </a:pathLst>
          </a:custGeom>
          <a:solidFill>
            <a:srgbClr val="84BBD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"/>
          <p:cNvSpPr/>
          <p:nvPr/>
        </p:nvSpPr>
        <p:spPr>
          <a:xfrm>
            <a:off x="10780713" y="6227763"/>
            <a:ext cx="471488" cy="195263"/>
          </a:xfrm>
          <a:custGeom>
            <a:avLst/>
            <a:gdLst/>
            <a:ahLst/>
            <a:cxnLst/>
            <a:rect l="l" t="t" r="r" b="b"/>
            <a:pathLst>
              <a:path w="297" h="123" extrusionOk="0">
                <a:moveTo>
                  <a:pt x="297" y="0"/>
                </a:moveTo>
                <a:lnTo>
                  <a:pt x="0" y="72"/>
                </a:lnTo>
                <a:lnTo>
                  <a:pt x="156" y="123"/>
                </a:lnTo>
                <a:lnTo>
                  <a:pt x="29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11664951" y="6364288"/>
            <a:ext cx="508000" cy="312738"/>
          </a:xfrm>
          <a:custGeom>
            <a:avLst/>
            <a:gdLst/>
            <a:ahLst/>
            <a:cxnLst/>
            <a:rect l="l" t="t" r="r" b="b"/>
            <a:pathLst>
              <a:path w="320" h="197" extrusionOk="0">
                <a:moveTo>
                  <a:pt x="0" y="0"/>
                </a:moveTo>
                <a:lnTo>
                  <a:pt x="320" y="197"/>
                </a:lnTo>
                <a:lnTo>
                  <a:pt x="320" y="104"/>
                </a:lnTo>
                <a:lnTo>
                  <a:pt x="0" y="0"/>
                </a:lnTo>
                <a:close/>
              </a:path>
            </a:pathLst>
          </a:custGeom>
          <a:solidFill>
            <a:srgbClr val="ECF7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"/>
          <p:cNvSpPr/>
          <p:nvPr/>
        </p:nvSpPr>
        <p:spPr>
          <a:xfrm>
            <a:off x="11664951" y="6364288"/>
            <a:ext cx="508000" cy="312738"/>
          </a:xfrm>
          <a:custGeom>
            <a:avLst/>
            <a:gdLst/>
            <a:ahLst/>
            <a:cxnLst/>
            <a:rect l="l" t="t" r="r" b="b"/>
            <a:pathLst>
              <a:path w="320" h="197" extrusionOk="0">
                <a:moveTo>
                  <a:pt x="0" y="0"/>
                </a:moveTo>
                <a:lnTo>
                  <a:pt x="320" y="197"/>
                </a:lnTo>
                <a:lnTo>
                  <a:pt x="320" y="10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11371263" y="6494463"/>
            <a:ext cx="127000" cy="368300"/>
          </a:xfrm>
          <a:custGeom>
            <a:avLst/>
            <a:gdLst/>
            <a:ahLst/>
            <a:cxnLst/>
            <a:rect l="l" t="t" r="r" b="b"/>
            <a:pathLst>
              <a:path w="80" h="232" extrusionOk="0">
                <a:moveTo>
                  <a:pt x="25" y="0"/>
                </a:moveTo>
                <a:lnTo>
                  <a:pt x="27" y="35"/>
                </a:lnTo>
                <a:lnTo>
                  <a:pt x="0" y="26"/>
                </a:lnTo>
                <a:lnTo>
                  <a:pt x="80" y="232"/>
                </a:lnTo>
                <a:lnTo>
                  <a:pt x="32" y="30"/>
                </a:lnTo>
                <a:lnTo>
                  <a:pt x="27" y="35"/>
                </a:lnTo>
                <a:lnTo>
                  <a:pt x="25" y="0"/>
                </a:lnTo>
                <a:close/>
              </a:path>
            </a:pathLst>
          </a:custGeom>
          <a:solidFill>
            <a:srgbClr val="B5D5E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1371263" y="6494463"/>
            <a:ext cx="127000" cy="368300"/>
          </a:xfrm>
          <a:custGeom>
            <a:avLst/>
            <a:gdLst/>
            <a:ahLst/>
            <a:cxnLst/>
            <a:rect l="l" t="t" r="r" b="b"/>
            <a:pathLst>
              <a:path w="80" h="232" extrusionOk="0">
                <a:moveTo>
                  <a:pt x="25" y="0"/>
                </a:moveTo>
                <a:lnTo>
                  <a:pt x="27" y="35"/>
                </a:lnTo>
                <a:lnTo>
                  <a:pt x="0" y="26"/>
                </a:lnTo>
                <a:lnTo>
                  <a:pt x="80" y="232"/>
                </a:lnTo>
                <a:lnTo>
                  <a:pt x="32" y="30"/>
                </a:lnTo>
                <a:lnTo>
                  <a:pt x="27" y="35"/>
                </a:lnTo>
                <a:lnTo>
                  <a:pt x="2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11461751" y="6348413"/>
            <a:ext cx="711200" cy="528638"/>
          </a:xfrm>
          <a:custGeom>
            <a:avLst/>
            <a:gdLst/>
            <a:ahLst/>
            <a:cxnLst/>
            <a:rect l="l" t="t" r="r" b="b"/>
            <a:pathLst>
              <a:path w="448" h="333" extrusionOk="0">
                <a:moveTo>
                  <a:pt x="98" y="0"/>
                </a:moveTo>
                <a:lnTo>
                  <a:pt x="0" y="97"/>
                </a:lnTo>
                <a:lnTo>
                  <a:pt x="88" y="333"/>
                </a:lnTo>
                <a:lnTo>
                  <a:pt x="448" y="333"/>
                </a:lnTo>
                <a:lnTo>
                  <a:pt x="448" y="207"/>
                </a:lnTo>
                <a:lnTo>
                  <a:pt x="128" y="10"/>
                </a:lnTo>
                <a:lnTo>
                  <a:pt x="115" y="5"/>
                </a:lnTo>
                <a:lnTo>
                  <a:pt x="98" y="0"/>
                </a:lnTo>
                <a:close/>
              </a:path>
            </a:pathLst>
          </a:custGeom>
          <a:solidFill>
            <a:srgbClr val="B5D5E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"/>
          <p:cNvSpPr/>
          <p:nvPr/>
        </p:nvSpPr>
        <p:spPr>
          <a:xfrm>
            <a:off x="11461751" y="6348413"/>
            <a:ext cx="711200" cy="528638"/>
          </a:xfrm>
          <a:custGeom>
            <a:avLst/>
            <a:gdLst/>
            <a:ahLst/>
            <a:cxnLst/>
            <a:rect l="l" t="t" r="r" b="b"/>
            <a:pathLst>
              <a:path w="448" h="333" extrusionOk="0">
                <a:moveTo>
                  <a:pt x="98" y="0"/>
                </a:moveTo>
                <a:lnTo>
                  <a:pt x="0" y="97"/>
                </a:lnTo>
                <a:lnTo>
                  <a:pt x="88" y="333"/>
                </a:lnTo>
                <a:lnTo>
                  <a:pt x="448" y="333"/>
                </a:lnTo>
                <a:lnTo>
                  <a:pt x="448" y="207"/>
                </a:lnTo>
                <a:lnTo>
                  <a:pt x="128" y="10"/>
                </a:lnTo>
                <a:lnTo>
                  <a:pt x="115" y="5"/>
                </a:lnTo>
                <a:lnTo>
                  <a:pt x="9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"/>
          <p:cNvSpPr/>
          <p:nvPr/>
        </p:nvSpPr>
        <p:spPr>
          <a:xfrm>
            <a:off x="11422063" y="6502400"/>
            <a:ext cx="179388" cy="374650"/>
          </a:xfrm>
          <a:custGeom>
            <a:avLst/>
            <a:gdLst/>
            <a:ahLst/>
            <a:cxnLst/>
            <a:rect l="l" t="t" r="r" b="b"/>
            <a:pathLst>
              <a:path w="113" h="236" extrusionOk="0">
                <a:moveTo>
                  <a:pt x="25" y="0"/>
                </a:moveTo>
                <a:lnTo>
                  <a:pt x="0" y="25"/>
                </a:lnTo>
                <a:lnTo>
                  <a:pt x="48" y="227"/>
                </a:lnTo>
                <a:lnTo>
                  <a:pt x="51" y="236"/>
                </a:lnTo>
                <a:lnTo>
                  <a:pt x="113" y="236"/>
                </a:lnTo>
                <a:lnTo>
                  <a:pt x="25" y="0"/>
                </a:lnTo>
                <a:close/>
              </a:path>
            </a:pathLst>
          </a:custGeom>
          <a:solidFill>
            <a:srgbClr val="8EB9D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"/>
          <p:cNvSpPr/>
          <p:nvPr/>
        </p:nvSpPr>
        <p:spPr>
          <a:xfrm>
            <a:off x="11422063" y="6502400"/>
            <a:ext cx="179388" cy="374650"/>
          </a:xfrm>
          <a:custGeom>
            <a:avLst/>
            <a:gdLst/>
            <a:ahLst/>
            <a:cxnLst/>
            <a:rect l="l" t="t" r="r" b="b"/>
            <a:pathLst>
              <a:path w="113" h="236" extrusionOk="0">
                <a:moveTo>
                  <a:pt x="25" y="0"/>
                </a:moveTo>
                <a:lnTo>
                  <a:pt x="0" y="25"/>
                </a:lnTo>
                <a:lnTo>
                  <a:pt x="48" y="227"/>
                </a:lnTo>
                <a:lnTo>
                  <a:pt x="51" y="236"/>
                </a:lnTo>
                <a:lnTo>
                  <a:pt x="113" y="236"/>
                </a:lnTo>
                <a:lnTo>
                  <a:pt x="2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"/>
          <p:cNvSpPr/>
          <p:nvPr/>
        </p:nvSpPr>
        <p:spPr>
          <a:xfrm>
            <a:off x="11252201" y="6227763"/>
            <a:ext cx="161925" cy="322263"/>
          </a:xfrm>
          <a:custGeom>
            <a:avLst/>
            <a:gdLst/>
            <a:ahLst/>
            <a:cxnLst/>
            <a:rect l="l" t="t" r="r" b="b"/>
            <a:pathLst>
              <a:path w="102" h="203" extrusionOk="0">
                <a:moveTo>
                  <a:pt x="0" y="0"/>
                </a:moveTo>
                <a:lnTo>
                  <a:pt x="55" y="142"/>
                </a:lnTo>
                <a:lnTo>
                  <a:pt x="75" y="194"/>
                </a:lnTo>
                <a:lnTo>
                  <a:pt x="102" y="203"/>
                </a:lnTo>
                <a:lnTo>
                  <a:pt x="100" y="168"/>
                </a:lnTo>
                <a:lnTo>
                  <a:pt x="89" y="30"/>
                </a:lnTo>
                <a:lnTo>
                  <a:pt x="0" y="0"/>
                </a:lnTo>
                <a:close/>
              </a:path>
            </a:pathLst>
          </a:custGeom>
          <a:solidFill>
            <a:srgbClr val="8ABE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"/>
          <p:cNvSpPr/>
          <p:nvPr/>
        </p:nvSpPr>
        <p:spPr>
          <a:xfrm>
            <a:off x="11252201" y="6227763"/>
            <a:ext cx="161925" cy="322263"/>
          </a:xfrm>
          <a:custGeom>
            <a:avLst/>
            <a:gdLst/>
            <a:ahLst/>
            <a:cxnLst/>
            <a:rect l="l" t="t" r="r" b="b"/>
            <a:pathLst>
              <a:path w="102" h="203" extrusionOk="0">
                <a:moveTo>
                  <a:pt x="0" y="0"/>
                </a:moveTo>
                <a:lnTo>
                  <a:pt x="55" y="142"/>
                </a:lnTo>
                <a:lnTo>
                  <a:pt x="75" y="194"/>
                </a:lnTo>
                <a:lnTo>
                  <a:pt x="102" y="203"/>
                </a:lnTo>
                <a:lnTo>
                  <a:pt x="100" y="168"/>
                </a:lnTo>
                <a:lnTo>
                  <a:pt x="89" y="3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"/>
          <p:cNvSpPr/>
          <p:nvPr/>
        </p:nvSpPr>
        <p:spPr>
          <a:xfrm>
            <a:off x="11393488" y="6275388"/>
            <a:ext cx="223838" cy="274638"/>
          </a:xfrm>
          <a:custGeom>
            <a:avLst/>
            <a:gdLst/>
            <a:ahLst/>
            <a:cxnLst/>
            <a:rect l="l" t="t" r="r" b="b"/>
            <a:pathLst>
              <a:path w="141" h="173" extrusionOk="0">
                <a:moveTo>
                  <a:pt x="0" y="0"/>
                </a:moveTo>
                <a:lnTo>
                  <a:pt x="11" y="138"/>
                </a:lnTo>
                <a:lnTo>
                  <a:pt x="13" y="173"/>
                </a:lnTo>
                <a:lnTo>
                  <a:pt x="18" y="168"/>
                </a:lnTo>
                <a:lnTo>
                  <a:pt x="43" y="143"/>
                </a:lnTo>
                <a:lnTo>
                  <a:pt x="141" y="46"/>
                </a:lnTo>
                <a:lnTo>
                  <a:pt x="0" y="0"/>
                </a:lnTo>
                <a:close/>
              </a:path>
            </a:pathLst>
          </a:custGeom>
          <a:solidFill>
            <a:srgbClr val="7DB9D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"/>
          <p:cNvSpPr/>
          <p:nvPr/>
        </p:nvSpPr>
        <p:spPr>
          <a:xfrm>
            <a:off x="11393488" y="6275388"/>
            <a:ext cx="223838" cy="274638"/>
          </a:xfrm>
          <a:custGeom>
            <a:avLst/>
            <a:gdLst/>
            <a:ahLst/>
            <a:cxnLst/>
            <a:rect l="l" t="t" r="r" b="b"/>
            <a:pathLst>
              <a:path w="141" h="173" extrusionOk="0">
                <a:moveTo>
                  <a:pt x="0" y="0"/>
                </a:moveTo>
                <a:lnTo>
                  <a:pt x="11" y="138"/>
                </a:lnTo>
                <a:lnTo>
                  <a:pt x="13" y="173"/>
                </a:lnTo>
                <a:lnTo>
                  <a:pt x="18" y="168"/>
                </a:lnTo>
                <a:lnTo>
                  <a:pt x="43" y="143"/>
                </a:lnTo>
                <a:lnTo>
                  <a:pt x="141" y="4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"/>
          <p:cNvSpPr/>
          <p:nvPr/>
        </p:nvSpPr>
        <p:spPr>
          <a:xfrm>
            <a:off x="2547938" y="5443538"/>
            <a:ext cx="333375" cy="747713"/>
          </a:xfrm>
          <a:custGeom>
            <a:avLst/>
            <a:gdLst/>
            <a:ahLst/>
            <a:cxnLst/>
            <a:rect l="l" t="t" r="r" b="b"/>
            <a:pathLst>
              <a:path w="210" h="471" extrusionOk="0">
                <a:moveTo>
                  <a:pt x="0" y="0"/>
                </a:moveTo>
                <a:lnTo>
                  <a:pt x="60" y="471"/>
                </a:lnTo>
                <a:lnTo>
                  <a:pt x="210" y="397"/>
                </a:lnTo>
                <a:lnTo>
                  <a:pt x="0" y="0"/>
                </a:lnTo>
                <a:close/>
              </a:path>
            </a:pathLst>
          </a:custGeom>
          <a:solidFill>
            <a:srgbClr val="75B5C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"/>
          <p:cNvSpPr/>
          <p:nvPr/>
        </p:nvSpPr>
        <p:spPr>
          <a:xfrm>
            <a:off x="2547938" y="5443538"/>
            <a:ext cx="333375" cy="747713"/>
          </a:xfrm>
          <a:custGeom>
            <a:avLst/>
            <a:gdLst/>
            <a:ahLst/>
            <a:cxnLst/>
            <a:rect l="l" t="t" r="r" b="b"/>
            <a:pathLst>
              <a:path w="210" h="471" extrusionOk="0">
                <a:moveTo>
                  <a:pt x="0" y="0"/>
                </a:moveTo>
                <a:lnTo>
                  <a:pt x="60" y="471"/>
                </a:lnTo>
                <a:lnTo>
                  <a:pt x="210" y="39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"/>
          <p:cNvSpPr/>
          <p:nvPr/>
        </p:nvSpPr>
        <p:spPr>
          <a:xfrm>
            <a:off x="2643188" y="6073775"/>
            <a:ext cx="307975" cy="206375"/>
          </a:xfrm>
          <a:custGeom>
            <a:avLst/>
            <a:gdLst/>
            <a:ahLst/>
            <a:cxnLst/>
            <a:rect l="l" t="t" r="r" b="b"/>
            <a:pathLst>
              <a:path w="194" h="130" extrusionOk="0">
                <a:moveTo>
                  <a:pt x="150" y="0"/>
                </a:moveTo>
                <a:lnTo>
                  <a:pt x="0" y="74"/>
                </a:lnTo>
                <a:lnTo>
                  <a:pt x="7" y="130"/>
                </a:lnTo>
                <a:lnTo>
                  <a:pt x="194" y="85"/>
                </a:lnTo>
                <a:lnTo>
                  <a:pt x="150" y="0"/>
                </a:lnTo>
                <a:close/>
              </a:path>
            </a:pathLst>
          </a:custGeom>
          <a:solidFill>
            <a:srgbClr val="5391B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"/>
          <p:cNvSpPr/>
          <p:nvPr/>
        </p:nvSpPr>
        <p:spPr>
          <a:xfrm>
            <a:off x="2643188" y="6073775"/>
            <a:ext cx="307975" cy="206375"/>
          </a:xfrm>
          <a:custGeom>
            <a:avLst/>
            <a:gdLst/>
            <a:ahLst/>
            <a:cxnLst/>
            <a:rect l="l" t="t" r="r" b="b"/>
            <a:pathLst>
              <a:path w="194" h="130" extrusionOk="0">
                <a:moveTo>
                  <a:pt x="150" y="0"/>
                </a:moveTo>
                <a:lnTo>
                  <a:pt x="0" y="74"/>
                </a:lnTo>
                <a:lnTo>
                  <a:pt x="7" y="130"/>
                </a:lnTo>
                <a:lnTo>
                  <a:pt x="194" y="85"/>
                </a:lnTo>
                <a:lnTo>
                  <a:pt x="15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"/>
          <p:cNvSpPr/>
          <p:nvPr/>
        </p:nvSpPr>
        <p:spPr>
          <a:xfrm>
            <a:off x="2654301" y="6208713"/>
            <a:ext cx="323850" cy="371475"/>
          </a:xfrm>
          <a:custGeom>
            <a:avLst/>
            <a:gdLst/>
            <a:ahLst/>
            <a:cxnLst/>
            <a:rect l="l" t="t" r="r" b="b"/>
            <a:pathLst>
              <a:path w="204" h="234" extrusionOk="0">
                <a:moveTo>
                  <a:pt x="187" y="0"/>
                </a:moveTo>
                <a:lnTo>
                  <a:pt x="0" y="45"/>
                </a:lnTo>
                <a:lnTo>
                  <a:pt x="13" y="144"/>
                </a:lnTo>
                <a:lnTo>
                  <a:pt x="203" y="234"/>
                </a:lnTo>
                <a:lnTo>
                  <a:pt x="204" y="234"/>
                </a:lnTo>
                <a:lnTo>
                  <a:pt x="197" y="19"/>
                </a:lnTo>
                <a:lnTo>
                  <a:pt x="187" y="0"/>
                </a:lnTo>
                <a:close/>
              </a:path>
            </a:pathLst>
          </a:custGeom>
          <a:solidFill>
            <a:srgbClr val="468AA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"/>
          <p:cNvSpPr/>
          <p:nvPr/>
        </p:nvSpPr>
        <p:spPr>
          <a:xfrm>
            <a:off x="2654301" y="6208713"/>
            <a:ext cx="323850" cy="371475"/>
          </a:xfrm>
          <a:custGeom>
            <a:avLst/>
            <a:gdLst/>
            <a:ahLst/>
            <a:cxnLst/>
            <a:rect l="l" t="t" r="r" b="b"/>
            <a:pathLst>
              <a:path w="204" h="234" extrusionOk="0">
                <a:moveTo>
                  <a:pt x="187" y="0"/>
                </a:moveTo>
                <a:lnTo>
                  <a:pt x="0" y="45"/>
                </a:lnTo>
                <a:lnTo>
                  <a:pt x="13" y="144"/>
                </a:lnTo>
                <a:lnTo>
                  <a:pt x="203" y="234"/>
                </a:lnTo>
                <a:lnTo>
                  <a:pt x="204" y="234"/>
                </a:lnTo>
                <a:lnTo>
                  <a:pt x="197" y="19"/>
                </a:lnTo>
                <a:lnTo>
                  <a:pt x="18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"/>
          <p:cNvSpPr/>
          <p:nvPr/>
        </p:nvSpPr>
        <p:spPr>
          <a:xfrm>
            <a:off x="2674938" y="6437313"/>
            <a:ext cx="301625" cy="182563"/>
          </a:xfrm>
          <a:custGeom>
            <a:avLst/>
            <a:gdLst/>
            <a:ahLst/>
            <a:cxnLst/>
            <a:rect l="l" t="t" r="r" b="b"/>
            <a:pathLst>
              <a:path w="190" h="115" extrusionOk="0">
                <a:moveTo>
                  <a:pt x="0" y="0"/>
                </a:moveTo>
                <a:lnTo>
                  <a:pt x="8" y="62"/>
                </a:lnTo>
                <a:lnTo>
                  <a:pt x="112" y="115"/>
                </a:lnTo>
                <a:lnTo>
                  <a:pt x="175" y="103"/>
                </a:lnTo>
                <a:lnTo>
                  <a:pt x="190" y="90"/>
                </a:lnTo>
                <a:lnTo>
                  <a:pt x="0" y="0"/>
                </a:lnTo>
                <a:close/>
              </a:path>
            </a:pathLst>
          </a:custGeom>
          <a:solidFill>
            <a:srgbClr val="5391B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"/>
          <p:cNvSpPr/>
          <p:nvPr/>
        </p:nvSpPr>
        <p:spPr>
          <a:xfrm>
            <a:off x="2674938" y="6437313"/>
            <a:ext cx="301625" cy="182563"/>
          </a:xfrm>
          <a:custGeom>
            <a:avLst/>
            <a:gdLst/>
            <a:ahLst/>
            <a:cxnLst/>
            <a:rect l="l" t="t" r="r" b="b"/>
            <a:pathLst>
              <a:path w="190" h="115" extrusionOk="0">
                <a:moveTo>
                  <a:pt x="0" y="0"/>
                </a:moveTo>
                <a:lnTo>
                  <a:pt x="8" y="62"/>
                </a:lnTo>
                <a:lnTo>
                  <a:pt x="112" y="115"/>
                </a:lnTo>
                <a:lnTo>
                  <a:pt x="175" y="103"/>
                </a:lnTo>
                <a:lnTo>
                  <a:pt x="190" y="9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"/>
          <p:cNvSpPr/>
          <p:nvPr/>
        </p:nvSpPr>
        <p:spPr>
          <a:xfrm>
            <a:off x="2687638" y="6535738"/>
            <a:ext cx="165100" cy="112713"/>
          </a:xfrm>
          <a:custGeom>
            <a:avLst/>
            <a:gdLst/>
            <a:ahLst/>
            <a:cxnLst/>
            <a:rect l="l" t="t" r="r" b="b"/>
            <a:pathLst>
              <a:path w="104" h="71" extrusionOk="0">
                <a:moveTo>
                  <a:pt x="0" y="0"/>
                </a:moveTo>
                <a:lnTo>
                  <a:pt x="9" y="71"/>
                </a:lnTo>
                <a:lnTo>
                  <a:pt x="104" y="53"/>
                </a:lnTo>
                <a:lnTo>
                  <a:pt x="0" y="0"/>
                </a:lnTo>
                <a:close/>
              </a:path>
            </a:pathLst>
          </a:custGeom>
          <a:solidFill>
            <a:srgbClr val="4989A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"/>
          <p:cNvSpPr/>
          <p:nvPr/>
        </p:nvSpPr>
        <p:spPr>
          <a:xfrm>
            <a:off x="2687638" y="6535738"/>
            <a:ext cx="165100" cy="112713"/>
          </a:xfrm>
          <a:custGeom>
            <a:avLst/>
            <a:gdLst/>
            <a:ahLst/>
            <a:cxnLst/>
            <a:rect l="l" t="t" r="r" b="b"/>
            <a:pathLst>
              <a:path w="104" h="71" extrusionOk="0">
                <a:moveTo>
                  <a:pt x="0" y="0"/>
                </a:moveTo>
                <a:lnTo>
                  <a:pt x="9" y="71"/>
                </a:lnTo>
                <a:lnTo>
                  <a:pt x="104" y="5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"/>
          <p:cNvSpPr/>
          <p:nvPr/>
        </p:nvSpPr>
        <p:spPr>
          <a:xfrm>
            <a:off x="2967038" y="6238875"/>
            <a:ext cx="128588" cy="341313"/>
          </a:xfrm>
          <a:custGeom>
            <a:avLst/>
            <a:gdLst/>
            <a:ahLst/>
            <a:cxnLst/>
            <a:rect l="l" t="t" r="r" b="b"/>
            <a:pathLst>
              <a:path w="81" h="215" extrusionOk="0">
                <a:moveTo>
                  <a:pt x="0" y="0"/>
                </a:moveTo>
                <a:lnTo>
                  <a:pt x="7" y="215"/>
                </a:lnTo>
                <a:lnTo>
                  <a:pt x="81" y="152"/>
                </a:lnTo>
                <a:lnTo>
                  <a:pt x="0" y="0"/>
                </a:lnTo>
                <a:close/>
              </a:path>
            </a:pathLst>
          </a:custGeom>
          <a:solidFill>
            <a:srgbClr val="4587A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"/>
          <p:cNvSpPr/>
          <p:nvPr/>
        </p:nvSpPr>
        <p:spPr>
          <a:xfrm>
            <a:off x="2967038" y="6238875"/>
            <a:ext cx="128588" cy="341313"/>
          </a:xfrm>
          <a:custGeom>
            <a:avLst/>
            <a:gdLst/>
            <a:ahLst/>
            <a:cxnLst/>
            <a:rect l="l" t="t" r="r" b="b"/>
            <a:pathLst>
              <a:path w="81" h="215" extrusionOk="0">
                <a:moveTo>
                  <a:pt x="0" y="0"/>
                </a:moveTo>
                <a:lnTo>
                  <a:pt x="7" y="215"/>
                </a:lnTo>
                <a:lnTo>
                  <a:pt x="81" y="15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"/>
          <p:cNvSpPr/>
          <p:nvPr/>
        </p:nvSpPr>
        <p:spPr>
          <a:xfrm>
            <a:off x="2482851" y="5443538"/>
            <a:ext cx="160338" cy="827088"/>
          </a:xfrm>
          <a:custGeom>
            <a:avLst/>
            <a:gdLst/>
            <a:ahLst/>
            <a:cxnLst/>
            <a:rect l="l" t="t" r="r" b="b"/>
            <a:pathLst>
              <a:path w="101" h="521" extrusionOk="0">
                <a:moveTo>
                  <a:pt x="41" y="0"/>
                </a:moveTo>
                <a:lnTo>
                  <a:pt x="0" y="521"/>
                </a:lnTo>
                <a:lnTo>
                  <a:pt x="101" y="471"/>
                </a:lnTo>
                <a:lnTo>
                  <a:pt x="41" y="0"/>
                </a:lnTo>
                <a:close/>
              </a:path>
            </a:pathLst>
          </a:custGeom>
          <a:solidFill>
            <a:srgbClr val="76B5C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"/>
          <p:cNvSpPr/>
          <p:nvPr/>
        </p:nvSpPr>
        <p:spPr>
          <a:xfrm>
            <a:off x="2482851" y="5443538"/>
            <a:ext cx="160338" cy="827088"/>
          </a:xfrm>
          <a:custGeom>
            <a:avLst/>
            <a:gdLst/>
            <a:ahLst/>
            <a:cxnLst/>
            <a:rect l="l" t="t" r="r" b="b"/>
            <a:pathLst>
              <a:path w="101" h="521" extrusionOk="0">
                <a:moveTo>
                  <a:pt x="41" y="0"/>
                </a:moveTo>
                <a:lnTo>
                  <a:pt x="0" y="521"/>
                </a:lnTo>
                <a:lnTo>
                  <a:pt x="101" y="471"/>
                </a:lnTo>
                <a:lnTo>
                  <a:pt x="4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"/>
          <p:cNvSpPr/>
          <p:nvPr/>
        </p:nvSpPr>
        <p:spPr>
          <a:xfrm>
            <a:off x="2478088" y="6191250"/>
            <a:ext cx="176213" cy="130175"/>
          </a:xfrm>
          <a:custGeom>
            <a:avLst/>
            <a:gdLst/>
            <a:ahLst/>
            <a:cxnLst/>
            <a:rect l="l" t="t" r="r" b="b"/>
            <a:pathLst>
              <a:path w="111" h="82" extrusionOk="0">
                <a:moveTo>
                  <a:pt x="104" y="0"/>
                </a:moveTo>
                <a:lnTo>
                  <a:pt x="3" y="50"/>
                </a:lnTo>
                <a:lnTo>
                  <a:pt x="0" y="82"/>
                </a:lnTo>
                <a:lnTo>
                  <a:pt x="111" y="56"/>
                </a:lnTo>
                <a:lnTo>
                  <a:pt x="104" y="0"/>
                </a:lnTo>
                <a:close/>
              </a:path>
            </a:pathLst>
          </a:custGeom>
          <a:solidFill>
            <a:srgbClr val="5491B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"/>
          <p:cNvSpPr/>
          <p:nvPr/>
        </p:nvSpPr>
        <p:spPr>
          <a:xfrm>
            <a:off x="2478088" y="6191250"/>
            <a:ext cx="176213" cy="130175"/>
          </a:xfrm>
          <a:custGeom>
            <a:avLst/>
            <a:gdLst/>
            <a:ahLst/>
            <a:cxnLst/>
            <a:rect l="l" t="t" r="r" b="b"/>
            <a:pathLst>
              <a:path w="111" h="82" extrusionOk="0">
                <a:moveTo>
                  <a:pt x="104" y="0"/>
                </a:moveTo>
                <a:lnTo>
                  <a:pt x="3" y="50"/>
                </a:lnTo>
                <a:lnTo>
                  <a:pt x="0" y="82"/>
                </a:lnTo>
                <a:lnTo>
                  <a:pt x="111" y="56"/>
                </a:lnTo>
                <a:lnTo>
                  <a:pt x="10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"/>
          <p:cNvSpPr/>
          <p:nvPr/>
        </p:nvSpPr>
        <p:spPr>
          <a:xfrm>
            <a:off x="2476501" y="6280150"/>
            <a:ext cx="198438" cy="157163"/>
          </a:xfrm>
          <a:custGeom>
            <a:avLst/>
            <a:gdLst/>
            <a:ahLst/>
            <a:cxnLst/>
            <a:rect l="l" t="t" r="r" b="b"/>
            <a:pathLst>
              <a:path w="125" h="99" extrusionOk="0">
                <a:moveTo>
                  <a:pt x="112" y="0"/>
                </a:moveTo>
                <a:lnTo>
                  <a:pt x="1" y="26"/>
                </a:lnTo>
                <a:lnTo>
                  <a:pt x="0" y="40"/>
                </a:lnTo>
                <a:lnTo>
                  <a:pt x="125" y="99"/>
                </a:lnTo>
                <a:lnTo>
                  <a:pt x="112" y="0"/>
                </a:lnTo>
                <a:close/>
              </a:path>
            </a:pathLst>
          </a:custGeom>
          <a:solidFill>
            <a:srgbClr val="478AA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"/>
          <p:cNvSpPr/>
          <p:nvPr/>
        </p:nvSpPr>
        <p:spPr>
          <a:xfrm>
            <a:off x="2476501" y="6280150"/>
            <a:ext cx="198438" cy="157163"/>
          </a:xfrm>
          <a:custGeom>
            <a:avLst/>
            <a:gdLst/>
            <a:ahLst/>
            <a:cxnLst/>
            <a:rect l="l" t="t" r="r" b="b"/>
            <a:pathLst>
              <a:path w="125" h="99" extrusionOk="0">
                <a:moveTo>
                  <a:pt x="112" y="0"/>
                </a:moveTo>
                <a:lnTo>
                  <a:pt x="1" y="26"/>
                </a:lnTo>
                <a:lnTo>
                  <a:pt x="0" y="40"/>
                </a:lnTo>
                <a:lnTo>
                  <a:pt x="125" y="99"/>
                </a:lnTo>
                <a:lnTo>
                  <a:pt x="11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" name="Google Shape;217;p2"/>
          <p:cNvGrpSpPr/>
          <p:nvPr/>
        </p:nvGrpSpPr>
        <p:grpSpPr>
          <a:xfrm>
            <a:off x="1588" y="5443538"/>
            <a:ext cx="3903663" cy="1435100"/>
            <a:chOff x="1" y="3429"/>
            <a:chExt cx="2459" cy="904"/>
          </a:xfrm>
        </p:grpSpPr>
        <p:sp>
          <p:nvSpPr>
            <p:cNvPr id="218" name="Google Shape;218;p2"/>
            <p:cNvSpPr/>
            <p:nvPr/>
          </p:nvSpPr>
          <p:spPr>
            <a:xfrm>
              <a:off x="1556" y="3996"/>
              <a:ext cx="137" cy="121"/>
            </a:xfrm>
            <a:custGeom>
              <a:avLst/>
              <a:gdLst/>
              <a:ahLst/>
              <a:cxnLst/>
              <a:rect l="l" t="t" r="r" b="b"/>
              <a:pathLst>
                <a:path w="137" h="121" extrusionOk="0">
                  <a:moveTo>
                    <a:pt x="4" y="0"/>
                  </a:moveTo>
                  <a:lnTo>
                    <a:pt x="0" y="51"/>
                  </a:lnTo>
                  <a:lnTo>
                    <a:pt x="137" y="121"/>
                  </a:lnTo>
                  <a:lnTo>
                    <a:pt x="129" y="5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5491B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556" y="3996"/>
              <a:ext cx="137" cy="121"/>
            </a:xfrm>
            <a:custGeom>
              <a:avLst/>
              <a:gdLst/>
              <a:ahLst/>
              <a:cxnLst/>
              <a:rect l="l" t="t" r="r" b="b"/>
              <a:pathLst>
                <a:path w="137" h="121" extrusionOk="0">
                  <a:moveTo>
                    <a:pt x="4" y="0"/>
                  </a:moveTo>
                  <a:lnTo>
                    <a:pt x="0" y="51"/>
                  </a:lnTo>
                  <a:lnTo>
                    <a:pt x="137" y="121"/>
                  </a:lnTo>
                  <a:lnTo>
                    <a:pt x="129" y="59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542" y="4047"/>
              <a:ext cx="160" cy="217"/>
            </a:xfrm>
            <a:custGeom>
              <a:avLst/>
              <a:gdLst/>
              <a:ahLst/>
              <a:cxnLst/>
              <a:rect l="l" t="t" r="r" b="b"/>
              <a:pathLst>
                <a:path w="160" h="217" extrusionOk="0">
                  <a:moveTo>
                    <a:pt x="14" y="0"/>
                  </a:moveTo>
                  <a:lnTo>
                    <a:pt x="1" y="168"/>
                  </a:lnTo>
                  <a:lnTo>
                    <a:pt x="4" y="171"/>
                  </a:lnTo>
                  <a:lnTo>
                    <a:pt x="0" y="174"/>
                  </a:lnTo>
                  <a:lnTo>
                    <a:pt x="4" y="171"/>
                  </a:lnTo>
                  <a:lnTo>
                    <a:pt x="0" y="182"/>
                  </a:lnTo>
                  <a:lnTo>
                    <a:pt x="4" y="171"/>
                  </a:lnTo>
                  <a:lnTo>
                    <a:pt x="41" y="217"/>
                  </a:lnTo>
                  <a:lnTo>
                    <a:pt x="41" y="217"/>
                  </a:lnTo>
                  <a:lnTo>
                    <a:pt x="4" y="171"/>
                  </a:lnTo>
                  <a:lnTo>
                    <a:pt x="160" y="141"/>
                  </a:lnTo>
                  <a:lnTo>
                    <a:pt x="151" y="7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4A89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542" y="4047"/>
              <a:ext cx="160" cy="217"/>
            </a:xfrm>
            <a:custGeom>
              <a:avLst/>
              <a:gdLst/>
              <a:ahLst/>
              <a:cxnLst/>
              <a:rect l="l" t="t" r="r" b="b"/>
              <a:pathLst>
                <a:path w="160" h="217" extrusionOk="0">
                  <a:moveTo>
                    <a:pt x="14" y="0"/>
                  </a:moveTo>
                  <a:lnTo>
                    <a:pt x="1" y="168"/>
                  </a:lnTo>
                  <a:lnTo>
                    <a:pt x="4" y="171"/>
                  </a:lnTo>
                  <a:lnTo>
                    <a:pt x="0" y="174"/>
                  </a:lnTo>
                  <a:lnTo>
                    <a:pt x="4" y="171"/>
                  </a:lnTo>
                  <a:lnTo>
                    <a:pt x="0" y="182"/>
                  </a:lnTo>
                  <a:lnTo>
                    <a:pt x="4" y="171"/>
                  </a:lnTo>
                  <a:lnTo>
                    <a:pt x="41" y="217"/>
                  </a:lnTo>
                  <a:lnTo>
                    <a:pt x="41" y="217"/>
                  </a:lnTo>
                  <a:lnTo>
                    <a:pt x="4" y="171"/>
                  </a:lnTo>
                  <a:lnTo>
                    <a:pt x="160" y="141"/>
                  </a:lnTo>
                  <a:lnTo>
                    <a:pt x="151" y="70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583" y="4264"/>
              <a:ext cx="55" cy="68"/>
            </a:xfrm>
            <a:custGeom>
              <a:avLst/>
              <a:gdLst/>
              <a:ahLst/>
              <a:cxnLst/>
              <a:rect l="l" t="t" r="r" b="b"/>
              <a:pathLst>
                <a:path w="55" h="68" extrusionOk="0">
                  <a:moveTo>
                    <a:pt x="0" y="0"/>
                  </a:moveTo>
                  <a:lnTo>
                    <a:pt x="0" y="0"/>
                  </a:lnTo>
                  <a:lnTo>
                    <a:pt x="55" y="68"/>
                  </a:lnTo>
                  <a:lnTo>
                    <a:pt x="55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989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583" y="4264"/>
              <a:ext cx="55" cy="68"/>
            </a:xfrm>
            <a:custGeom>
              <a:avLst/>
              <a:gdLst/>
              <a:ahLst/>
              <a:cxnLst/>
              <a:rect l="l" t="t" r="r" b="b"/>
              <a:pathLst>
                <a:path w="55" h="68" extrusionOk="0">
                  <a:moveTo>
                    <a:pt x="0" y="0"/>
                  </a:moveTo>
                  <a:lnTo>
                    <a:pt x="0" y="0"/>
                  </a:lnTo>
                  <a:lnTo>
                    <a:pt x="55" y="68"/>
                  </a:lnTo>
                  <a:lnTo>
                    <a:pt x="55" y="6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458" y="3615"/>
              <a:ext cx="95" cy="363"/>
            </a:xfrm>
            <a:custGeom>
              <a:avLst/>
              <a:gdLst/>
              <a:ahLst/>
              <a:cxnLst/>
              <a:rect l="l" t="t" r="r" b="b"/>
              <a:pathLst>
                <a:path w="95" h="363" extrusionOk="0">
                  <a:moveTo>
                    <a:pt x="95" y="0"/>
                  </a:moveTo>
                  <a:lnTo>
                    <a:pt x="0" y="347"/>
                  </a:lnTo>
                  <a:lnTo>
                    <a:pt x="51" y="363"/>
                  </a:lnTo>
                  <a:lnTo>
                    <a:pt x="84" y="346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64AEC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458" y="3615"/>
              <a:ext cx="95" cy="363"/>
            </a:xfrm>
            <a:custGeom>
              <a:avLst/>
              <a:gdLst/>
              <a:ahLst/>
              <a:cxnLst/>
              <a:rect l="l" t="t" r="r" b="b"/>
              <a:pathLst>
                <a:path w="95" h="363" extrusionOk="0">
                  <a:moveTo>
                    <a:pt x="95" y="0"/>
                  </a:moveTo>
                  <a:lnTo>
                    <a:pt x="0" y="347"/>
                  </a:lnTo>
                  <a:lnTo>
                    <a:pt x="51" y="363"/>
                  </a:lnTo>
                  <a:lnTo>
                    <a:pt x="84" y="346"/>
                  </a:lnTo>
                  <a:lnTo>
                    <a:pt x="9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449" y="3962"/>
              <a:ext cx="60" cy="38"/>
            </a:xfrm>
            <a:custGeom>
              <a:avLst/>
              <a:gdLst/>
              <a:ahLst/>
              <a:cxnLst/>
              <a:rect l="l" t="t" r="r" b="b"/>
              <a:pathLst>
                <a:path w="60" h="38" extrusionOk="0">
                  <a:moveTo>
                    <a:pt x="9" y="0"/>
                  </a:moveTo>
                  <a:lnTo>
                    <a:pt x="0" y="30"/>
                  </a:lnTo>
                  <a:lnTo>
                    <a:pt x="15" y="38"/>
                  </a:lnTo>
                  <a:lnTo>
                    <a:pt x="60" y="16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6FB2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449" y="3962"/>
              <a:ext cx="60" cy="38"/>
            </a:xfrm>
            <a:custGeom>
              <a:avLst/>
              <a:gdLst/>
              <a:ahLst/>
              <a:cxnLst/>
              <a:rect l="l" t="t" r="r" b="b"/>
              <a:pathLst>
                <a:path w="60" h="38" extrusionOk="0">
                  <a:moveTo>
                    <a:pt x="9" y="0"/>
                  </a:moveTo>
                  <a:lnTo>
                    <a:pt x="0" y="30"/>
                  </a:lnTo>
                  <a:lnTo>
                    <a:pt x="15" y="38"/>
                  </a:lnTo>
                  <a:lnTo>
                    <a:pt x="60" y="16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542" y="3429"/>
              <a:ext cx="63" cy="532"/>
            </a:xfrm>
            <a:custGeom>
              <a:avLst/>
              <a:gdLst/>
              <a:ahLst/>
              <a:cxnLst/>
              <a:rect l="l" t="t" r="r" b="b"/>
              <a:pathLst>
                <a:path w="63" h="532" extrusionOk="0">
                  <a:moveTo>
                    <a:pt x="63" y="0"/>
                  </a:moveTo>
                  <a:lnTo>
                    <a:pt x="11" y="186"/>
                  </a:lnTo>
                  <a:lnTo>
                    <a:pt x="0" y="532"/>
                  </a:lnTo>
                  <a:lnTo>
                    <a:pt x="22" y="52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75B5C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542" y="3429"/>
              <a:ext cx="63" cy="532"/>
            </a:xfrm>
            <a:custGeom>
              <a:avLst/>
              <a:gdLst/>
              <a:ahLst/>
              <a:cxnLst/>
              <a:rect l="l" t="t" r="r" b="b"/>
              <a:pathLst>
                <a:path w="63" h="532" extrusionOk="0">
                  <a:moveTo>
                    <a:pt x="63" y="0"/>
                  </a:moveTo>
                  <a:lnTo>
                    <a:pt x="11" y="186"/>
                  </a:lnTo>
                  <a:lnTo>
                    <a:pt x="0" y="532"/>
                  </a:lnTo>
                  <a:lnTo>
                    <a:pt x="22" y="521"/>
                  </a:lnTo>
                  <a:lnTo>
                    <a:pt x="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437" y="3992"/>
              <a:ext cx="27" cy="45"/>
            </a:xfrm>
            <a:custGeom>
              <a:avLst/>
              <a:gdLst/>
              <a:ahLst/>
              <a:cxnLst/>
              <a:rect l="l" t="t" r="r" b="b"/>
              <a:pathLst>
                <a:path w="27" h="45" extrusionOk="0">
                  <a:moveTo>
                    <a:pt x="12" y="0"/>
                  </a:moveTo>
                  <a:lnTo>
                    <a:pt x="0" y="45"/>
                  </a:lnTo>
                  <a:lnTo>
                    <a:pt x="27" y="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4285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437" y="3992"/>
              <a:ext cx="27" cy="45"/>
            </a:xfrm>
            <a:custGeom>
              <a:avLst/>
              <a:gdLst/>
              <a:ahLst/>
              <a:cxnLst/>
              <a:rect l="l" t="t" r="r" b="b"/>
              <a:pathLst>
                <a:path w="27" h="45" extrusionOk="0">
                  <a:moveTo>
                    <a:pt x="12" y="0"/>
                  </a:moveTo>
                  <a:lnTo>
                    <a:pt x="0" y="45"/>
                  </a:lnTo>
                  <a:lnTo>
                    <a:pt x="27" y="8"/>
                  </a:lnTo>
                  <a:lnTo>
                    <a:pt x="1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509" y="3961"/>
              <a:ext cx="33" cy="26"/>
            </a:xfrm>
            <a:custGeom>
              <a:avLst/>
              <a:gdLst/>
              <a:ahLst/>
              <a:cxnLst/>
              <a:rect l="l" t="t" r="r" b="b"/>
              <a:pathLst>
                <a:path w="33" h="26" extrusionOk="0">
                  <a:moveTo>
                    <a:pt x="33" y="0"/>
                  </a:moveTo>
                  <a:lnTo>
                    <a:pt x="0" y="17"/>
                  </a:lnTo>
                  <a:lnTo>
                    <a:pt x="32" y="26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4B8CB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509" y="3961"/>
              <a:ext cx="33" cy="26"/>
            </a:xfrm>
            <a:custGeom>
              <a:avLst/>
              <a:gdLst/>
              <a:ahLst/>
              <a:cxnLst/>
              <a:rect l="l" t="t" r="r" b="b"/>
              <a:pathLst>
                <a:path w="33" h="26" extrusionOk="0">
                  <a:moveTo>
                    <a:pt x="33" y="0"/>
                  </a:moveTo>
                  <a:lnTo>
                    <a:pt x="0" y="17"/>
                  </a:lnTo>
                  <a:lnTo>
                    <a:pt x="32" y="26"/>
                  </a:lnTo>
                  <a:lnTo>
                    <a:pt x="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464" y="3978"/>
              <a:ext cx="77" cy="37"/>
            </a:xfrm>
            <a:custGeom>
              <a:avLst/>
              <a:gdLst/>
              <a:ahLst/>
              <a:cxnLst/>
              <a:rect l="l" t="t" r="r" b="b"/>
              <a:pathLst>
                <a:path w="77" h="37" extrusionOk="0">
                  <a:moveTo>
                    <a:pt x="45" y="0"/>
                  </a:moveTo>
                  <a:lnTo>
                    <a:pt x="0" y="22"/>
                  </a:lnTo>
                  <a:lnTo>
                    <a:pt x="31" y="37"/>
                  </a:lnTo>
                  <a:lnTo>
                    <a:pt x="77" y="9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508EB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464" y="3978"/>
              <a:ext cx="77" cy="37"/>
            </a:xfrm>
            <a:custGeom>
              <a:avLst/>
              <a:gdLst/>
              <a:ahLst/>
              <a:cxnLst/>
              <a:rect l="l" t="t" r="r" b="b"/>
              <a:pathLst>
                <a:path w="77" h="37" extrusionOk="0">
                  <a:moveTo>
                    <a:pt x="45" y="0"/>
                  </a:moveTo>
                  <a:lnTo>
                    <a:pt x="0" y="22"/>
                  </a:lnTo>
                  <a:lnTo>
                    <a:pt x="31" y="37"/>
                  </a:lnTo>
                  <a:lnTo>
                    <a:pt x="77" y="9"/>
                  </a:lnTo>
                  <a:lnTo>
                    <a:pt x="4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541" y="3950"/>
              <a:ext cx="23" cy="37"/>
            </a:xfrm>
            <a:custGeom>
              <a:avLst/>
              <a:gdLst/>
              <a:ahLst/>
              <a:cxnLst/>
              <a:rect l="l" t="t" r="r" b="b"/>
              <a:pathLst>
                <a:path w="23" h="37" extrusionOk="0">
                  <a:moveTo>
                    <a:pt x="23" y="0"/>
                  </a:moveTo>
                  <a:lnTo>
                    <a:pt x="1" y="11"/>
                  </a:lnTo>
                  <a:lnTo>
                    <a:pt x="0" y="37"/>
                  </a:lnTo>
                  <a:lnTo>
                    <a:pt x="20" y="32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5391B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541" y="3950"/>
              <a:ext cx="23" cy="37"/>
            </a:xfrm>
            <a:custGeom>
              <a:avLst/>
              <a:gdLst/>
              <a:ahLst/>
              <a:cxnLst/>
              <a:rect l="l" t="t" r="r" b="b"/>
              <a:pathLst>
                <a:path w="23" h="37" extrusionOk="0">
                  <a:moveTo>
                    <a:pt x="23" y="0"/>
                  </a:moveTo>
                  <a:lnTo>
                    <a:pt x="1" y="11"/>
                  </a:lnTo>
                  <a:lnTo>
                    <a:pt x="0" y="37"/>
                  </a:lnTo>
                  <a:lnTo>
                    <a:pt x="20" y="32"/>
                  </a:lnTo>
                  <a:lnTo>
                    <a:pt x="2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541" y="3982"/>
              <a:ext cx="20" cy="14"/>
            </a:xfrm>
            <a:custGeom>
              <a:avLst/>
              <a:gdLst/>
              <a:ahLst/>
              <a:cxnLst/>
              <a:rect l="l" t="t" r="r" b="b"/>
              <a:pathLst>
                <a:path w="20" h="14" extrusionOk="0">
                  <a:moveTo>
                    <a:pt x="20" y="0"/>
                  </a:moveTo>
                  <a:lnTo>
                    <a:pt x="0" y="5"/>
                  </a:lnTo>
                  <a:lnTo>
                    <a:pt x="19" y="1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468A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541" y="3982"/>
              <a:ext cx="20" cy="14"/>
            </a:xfrm>
            <a:custGeom>
              <a:avLst/>
              <a:gdLst/>
              <a:ahLst/>
              <a:cxnLst/>
              <a:rect l="l" t="t" r="r" b="b"/>
              <a:pathLst>
                <a:path w="20" h="14" extrusionOk="0">
                  <a:moveTo>
                    <a:pt x="20" y="0"/>
                  </a:moveTo>
                  <a:lnTo>
                    <a:pt x="0" y="5"/>
                  </a:lnTo>
                  <a:lnTo>
                    <a:pt x="19" y="14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537" y="3987"/>
              <a:ext cx="23" cy="60"/>
            </a:xfrm>
            <a:custGeom>
              <a:avLst/>
              <a:gdLst/>
              <a:ahLst/>
              <a:cxnLst/>
              <a:rect l="l" t="t" r="r" b="b"/>
              <a:pathLst>
                <a:path w="23" h="60" extrusionOk="0">
                  <a:moveTo>
                    <a:pt x="4" y="0"/>
                  </a:moveTo>
                  <a:lnTo>
                    <a:pt x="4" y="0"/>
                  </a:lnTo>
                  <a:lnTo>
                    <a:pt x="0" y="50"/>
                  </a:lnTo>
                  <a:lnTo>
                    <a:pt x="19" y="60"/>
                  </a:lnTo>
                  <a:lnTo>
                    <a:pt x="23" y="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5391B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537" y="3987"/>
              <a:ext cx="23" cy="60"/>
            </a:xfrm>
            <a:custGeom>
              <a:avLst/>
              <a:gdLst/>
              <a:ahLst/>
              <a:cxnLst/>
              <a:rect l="l" t="t" r="r" b="b"/>
              <a:pathLst>
                <a:path w="23" h="60" extrusionOk="0">
                  <a:moveTo>
                    <a:pt x="4" y="0"/>
                  </a:moveTo>
                  <a:lnTo>
                    <a:pt x="4" y="0"/>
                  </a:lnTo>
                  <a:lnTo>
                    <a:pt x="0" y="50"/>
                  </a:lnTo>
                  <a:lnTo>
                    <a:pt x="19" y="60"/>
                  </a:lnTo>
                  <a:lnTo>
                    <a:pt x="23" y="9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495" y="3987"/>
              <a:ext cx="46" cy="50"/>
            </a:xfrm>
            <a:custGeom>
              <a:avLst/>
              <a:gdLst/>
              <a:ahLst/>
              <a:cxnLst/>
              <a:rect l="l" t="t" r="r" b="b"/>
              <a:pathLst>
                <a:path w="46" h="50" extrusionOk="0">
                  <a:moveTo>
                    <a:pt x="46" y="0"/>
                  </a:moveTo>
                  <a:lnTo>
                    <a:pt x="0" y="28"/>
                  </a:lnTo>
                  <a:lnTo>
                    <a:pt x="42" y="5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468A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495" y="3987"/>
              <a:ext cx="46" cy="50"/>
            </a:xfrm>
            <a:custGeom>
              <a:avLst/>
              <a:gdLst/>
              <a:ahLst/>
              <a:cxnLst/>
              <a:rect l="l" t="t" r="r" b="b"/>
              <a:pathLst>
                <a:path w="46" h="50" extrusionOk="0">
                  <a:moveTo>
                    <a:pt x="46" y="0"/>
                  </a:moveTo>
                  <a:lnTo>
                    <a:pt x="0" y="28"/>
                  </a:lnTo>
                  <a:lnTo>
                    <a:pt x="42" y="50"/>
                  </a:lnTo>
                  <a:lnTo>
                    <a:pt x="4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432" y="4000"/>
              <a:ext cx="63" cy="54"/>
            </a:xfrm>
            <a:custGeom>
              <a:avLst/>
              <a:gdLst/>
              <a:ahLst/>
              <a:cxnLst/>
              <a:rect l="l" t="t" r="r" b="b"/>
              <a:pathLst>
                <a:path w="63" h="54" extrusionOk="0">
                  <a:moveTo>
                    <a:pt x="32" y="0"/>
                  </a:moveTo>
                  <a:lnTo>
                    <a:pt x="32" y="0"/>
                  </a:lnTo>
                  <a:lnTo>
                    <a:pt x="5" y="37"/>
                  </a:lnTo>
                  <a:lnTo>
                    <a:pt x="0" y="54"/>
                  </a:lnTo>
                  <a:lnTo>
                    <a:pt x="63" y="15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4788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1432" y="4000"/>
              <a:ext cx="63" cy="54"/>
            </a:xfrm>
            <a:custGeom>
              <a:avLst/>
              <a:gdLst/>
              <a:ahLst/>
              <a:cxnLst/>
              <a:rect l="l" t="t" r="r" b="b"/>
              <a:pathLst>
                <a:path w="63" h="54" extrusionOk="0">
                  <a:moveTo>
                    <a:pt x="32" y="0"/>
                  </a:moveTo>
                  <a:lnTo>
                    <a:pt x="32" y="0"/>
                  </a:lnTo>
                  <a:lnTo>
                    <a:pt x="5" y="37"/>
                  </a:lnTo>
                  <a:lnTo>
                    <a:pt x="0" y="54"/>
                  </a:lnTo>
                  <a:lnTo>
                    <a:pt x="63" y="15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1524" y="4037"/>
              <a:ext cx="32" cy="178"/>
            </a:xfrm>
            <a:custGeom>
              <a:avLst/>
              <a:gdLst/>
              <a:ahLst/>
              <a:cxnLst/>
              <a:rect l="l" t="t" r="r" b="b"/>
              <a:pathLst>
                <a:path w="32" h="178" extrusionOk="0">
                  <a:moveTo>
                    <a:pt x="13" y="0"/>
                  </a:moveTo>
                  <a:lnTo>
                    <a:pt x="0" y="160"/>
                  </a:lnTo>
                  <a:lnTo>
                    <a:pt x="19" y="178"/>
                  </a:lnTo>
                  <a:lnTo>
                    <a:pt x="32" y="1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4989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1524" y="4037"/>
              <a:ext cx="32" cy="178"/>
            </a:xfrm>
            <a:custGeom>
              <a:avLst/>
              <a:gdLst/>
              <a:ahLst/>
              <a:cxnLst/>
              <a:rect l="l" t="t" r="r" b="b"/>
              <a:pathLst>
                <a:path w="32" h="178" extrusionOk="0">
                  <a:moveTo>
                    <a:pt x="13" y="0"/>
                  </a:moveTo>
                  <a:lnTo>
                    <a:pt x="0" y="160"/>
                  </a:lnTo>
                  <a:lnTo>
                    <a:pt x="19" y="178"/>
                  </a:lnTo>
                  <a:lnTo>
                    <a:pt x="32" y="10"/>
                  </a:lnTo>
                  <a:lnTo>
                    <a:pt x="1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1421" y="4015"/>
              <a:ext cx="116" cy="182"/>
            </a:xfrm>
            <a:custGeom>
              <a:avLst/>
              <a:gdLst/>
              <a:ahLst/>
              <a:cxnLst/>
              <a:rect l="l" t="t" r="r" b="b"/>
              <a:pathLst>
                <a:path w="116" h="182" extrusionOk="0">
                  <a:moveTo>
                    <a:pt x="74" y="0"/>
                  </a:moveTo>
                  <a:lnTo>
                    <a:pt x="11" y="39"/>
                  </a:lnTo>
                  <a:lnTo>
                    <a:pt x="0" y="79"/>
                  </a:lnTo>
                  <a:lnTo>
                    <a:pt x="103" y="182"/>
                  </a:lnTo>
                  <a:lnTo>
                    <a:pt x="116" y="22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4183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1421" y="4015"/>
              <a:ext cx="116" cy="182"/>
            </a:xfrm>
            <a:custGeom>
              <a:avLst/>
              <a:gdLst/>
              <a:ahLst/>
              <a:cxnLst/>
              <a:rect l="l" t="t" r="r" b="b"/>
              <a:pathLst>
                <a:path w="116" h="182" extrusionOk="0">
                  <a:moveTo>
                    <a:pt x="74" y="0"/>
                  </a:moveTo>
                  <a:lnTo>
                    <a:pt x="11" y="39"/>
                  </a:lnTo>
                  <a:lnTo>
                    <a:pt x="0" y="79"/>
                  </a:lnTo>
                  <a:lnTo>
                    <a:pt x="103" y="182"/>
                  </a:lnTo>
                  <a:lnTo>
                    <a:pt x="116" y="22"/>
                  </a:lnTo>
                  <a:lnTo>
                    <a:pt x="7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804" y="4208"/>
              <a:ext cx="2" cy="63"/>
            </a:xfrm>
            <a:custGeom>
              <a:avLst/>
              <a:gdLst/>
              <a:ahLst/>
              <a:cxnLst/>
              <a:rect l="l" t="t" r="r" b="b"/>
              <a:pathLst>
                <a:path w="2" h="63" extrusionOk="0">
                  <a:moveTo>
                    <a:pt x="2" y="0"/>
                  </a:moveTo>
                  <a:lnTo>
                    <a:pt x="2" y="0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85A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804" y="4208"/>
              <a:ext cx="2" cy="63"/>
            </a:xfrm>
            <a:custGeom>
              <a:avLst/>
              <a:gdLst/>
              <a:ahLst/>
              <a:cxnLst/>
              <a:rect l="l" t="t" r="r" b="b"/>
              <a:pathLst>
                <a:path w="2" h="63" extrusionOk="0">
                  <a:moveTo>
                    <a:pt x="2" y="0"/>
                  </a:moveTo>
                  <a:lnTo>
                    <a:pt x="2" y="0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803" y="4271"/>
              <a:ext cx="1" cy="61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F85A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803" y="4271"/>
              <a:ext cx="1" cy="61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1" y="3542"/>
              <a:ext cx="314" cy="531"/>
            </a:xfrm>
            <a:custGeom>
              <a:avLst/>
              <a:gdLst/>
              <a:ahLst/>
              <a:cxnLst/>
              <a:rect l="l" t="t" r="r" b="b"/>
              <a:pathLst>
                <a:path w="314" h="531" extrusionOk="0">
                  <a:moveTo>
                    <a:pt x="0" y="0"/>
                  </a:moveTo>
                  <a:lnTo>
                    <a:pt x="0" y="260"/>
                  </a:lnTo>
                  <a:lnTo>
                    <a:pt x="314" y="531"/>
                  </a:lnTo>
                  <a:lnTo>
                    <a:pt x="298" y="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F1F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1" y="3542"/>
              <a:ext cx="314" cy="531"/>
            </a:xfrm>
            <a:custGeom>
              <a:avLst/>
              <a:gdLst/>
              <a:ahLst/>
              <a:cxnLst/>
              <a:rect l="l" t="t" r="r" b="b"/>
              <a:pathLst>
                <a:path w="314" h="531" extrusionOk="0">
                  <a:moveTo>
                    <a:pt x="0" y="0"/>
                  </a:moveTo>
                  <a:lnTo>
                    <a:pt x="0" y="260"/>
                  </a:lnTo>
                  <a:lnTo>
                    <a:pt x="314" y="531"/>
                  </a:lnTo>
                  <a:lnTo>
                    <a:pt x="298" y="34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99" y="3887"/>
              <a:ext cx="201" cy="233"/>
            </a:xfrm>
            <a:custGeom>
              <a:avLst/>
              <a:gdLst/>
              <a:ahLst/>
              <a:cxnLst/>
              <a:rect l="l" t="t" r="r" b="b"/>
              <a:pathLst>
                <a:path w="201" h="233" extrusionOk="0">
                  <a:moveTo>
                    <a:pt x="0" y="0"/>
                  </a:moveTo>
                  <a:lnTo>
                    <a:pt x="16" y="186"/>
                  </a:lnTo>
                  <a:lnTo>
                    <a:pt x="201" y="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2B4C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99" y="3887"/>
              <a:ext cx="201" cy="233"/>
            </a:xfrm>
            <a:custGeom>
              <a:avLst/>
              <a:gdLst/>
              <a:ahLst/>
              <a:cxnLst/>
              <a:rect l="l" t="t" r="r" b="b"/>
              <a:pathLst>
                <a:path w="201" h="233" extrusionOk="0">
                  <a:moveTo>
                    <a:pt x="0" y="0"/>
                  </a:moveTo>
                  <a:lnTo>
                    <a:pt x="16" y="186"/>
                  </a:lnTo>
                  <a:lnTo>
                    <a:pt x="201" y="23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1" y="3802"/>
              <a:ext cx="314" cy="348"/>
            </a:xfrm>
            <a:custGeom>
              <a:avLst/>
              <a:gdLst/>
              <a:ahLst/>
              <a:cxnLst/>
              <a:rect l="l" t="t" r="r" b="b"/>
              <a:pathLst>
                <a:path w="314" h="348" extrusionOk="0">
                  <a:moveTo>
                    <a:pt x="0" y="0"/>
                  </a:moveTo>
                  <a:lnTo>
                    <a:pt x="0" y="313"/>
                  </a:lnTo>
                  <a:lnTo>
                    <a:pt x="146" y="348"/>
                  </a:lnTo>
                  <a:lnTo>
                    <a:pt x="314" y="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E1E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1" y="3802"/>
              <a:ext cx="314" cy="348"/>
            </a:xfrm>
            <a:custGeom>
              <a:avLst/>
              <a:gdLst/>
              <a:ahLst/>
              <a:cxnLst/>
              <a:rect l="l" t="t" r="r" b="b"/>
              <a:pathLst>
                <a:path w="314" h="348" extrusionOk="0">
                  <a:moveTo>
                    <a:pt x="0" y="0"/>
                  </a:moveTo>
                  <a:lnTo>
                    <a:pt x="0" y="313"/>
                  </a:lnTo>
                  <a:lnTo>
                    <a:pt x="146" y="348"/>
                  </a:lnTo>
                  <a:lnTo>
                    <a:pt x="314" y="27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147" y="4073"/>
              <a:ext cx="168" cy="116"/>
            </a:xfrm>
            <a:custGeom>
              <a:avLst/>
              <a:gdLst/>
              <a:ahLst/>
              <a:cxnLst/>
              <a:rect l="l" t="t" r="r" b="b"/>
              <a:pathLst>
                <a:path w="168" h="116" extrusionOk="0">
                  <a:moveTo>
                    <a:pt x="168" y="0"/>
                  </a:moveTo>
                  <a:lnTo>
                    <a:pt x="0" y="77"/>
                  </a:lnTo>
                  <a:lnTo>
                    <a:pt x="158" y="116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B5D9E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147" y="4073"/>
              <a:ext cx="168" cy="116"/>
            </a:xfrm>
            <a:custGeom>
              <a:avLst/>
              <a:gdLst/>
              <a:ahLst/>
              <a:cxnLst/>
              <a:rect l="l" t="t" r="r" b="b"/>
              <a:pathLst>
                <a:path w="168" h="116" extrusionOk="0">
                  <a:moveTo>
                    <a:pt x="168" y="0"/>
                  </a:moveTo>
                  <a:lnTo>
                    <a:pt x="0" y="77"/>
                  </a:lnTo>
                  <a:lnTo>
                    <a:pt x="158" y="116"/>
                  </a:lnTo>
                  <a:lnTo>
                    <a:pt x="1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305" y="4073"/>
              <a:ext cx="124" cy="138"/>
            </a:xfrm>
            <a:custGeom>
              <a:avLst/>
              <a:gdLst/>
              <a:ahLst/>
              <a:cxnLst/>
              <a:rect l="l" t="t" r="r" b="b"/>
              <a:pathLst>
                <a:path w="124" h="138" extrusionOk="0">
                  <a:moveTo>
                    <a:pt x="10" y="0"/>
                  </a:moveTo>
                  <a:lnTo>
                    <a:pt x="10" y="0"/>
                  </a:lnTo>
                  <a:lnTo>
                    <a:pt x="0" y="116"/>
                  </a:lnTo>
                  <a:lnTo>
                    <a:pt x="87" y="138"/>
                  </a:lnTo>
                  <a:lnTo>
                    <a:pt x="124" y="128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5BACC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305" y="4073"/>
              <a:ext cx="124" cy="138"/>
            </a:xfrm>
            <a:custGeom>
              <a:avLst/>
              <a:gdLst/>
              <a:ahLst/>
              <a:cxnLst/>
              <a:rect l="l" t="t" r="r" b="b"/>
              <a:pathLst>
                <a:path w="124" h="138" extrusionOk="0">
                  <a:moveTo>
                    <a:pt x="10" y="0"/>
                  </a:moveTo>
                  <a:lnTo>
                    <a:pt x="10" y="0"/>
                  </a:lnTo>
                  <a:lnTo>
                    <a:pt x="0" y="116"/>
                  </a:lnTo>
                  <a:lnTo>
                    <a:pt x="87" y="138"/>
                  </a:lnTo>
                  <a:lnTo>
                    <a:pt x="124" y="128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315" y="4073"/>
              <a:ext cx="204" cy="128"/>
            </a:xfrm>
            <a:custGeom>
              <a:avLst/>
              <a:gdLst/>
              <a:ahLst/>
              <a:cxnLst/>
              <a:rect l="l" t="t" r="r" b="b"/>
              <a:pathLst>
                <a:path w="204" h="128" extrusionOk="0">
                  <a:moveTo>
                    <a:pt x="0" y="0"/>
                  </a:moveTo>
                  <a:lnTo>
                    <a:pt x="114" y="128"/>
                  </a:lnTo>
                  <a:lnTo>
                    <a:pt x="144" y="120"/>
                  </a:lnTo>
                  <a:lnTo>
                    <a:pt x="204" y="69"/>
                  </a:lnTo>
                  <a:lnTo>
                    <a:pt x="185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A9C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315" y="4073"/>
              <a:ext cx="204" cy="128"/>
            </a:xfrm>
            <a:custGeom>
              <a:avLst/>
              <a:gdLst/>
              <a:ahLst/>
              <a:cxnLst/>
              <a:rect l="l" t="t" r="r" b="b"/>
              <a:pathLst>
                <a:path w="204" h="128" extrusionOk="0">
                  <a:moveTo>
                    <a:pt x="0" y="0"/>
                  </a:moveTo>
                  <a:lnTo>
                    <a:pt x="114" y="128"/>
                  </a:lnTo>
                  <a:lnTo>
                    <a:pt x="144" y="120"/>
                  </a:lnTo>
                  <a:lnTo>
                    <a:pt x="204" y="69"/>
                  </a:lnTo>
                  <a:lnTo>
                    <a:pt x="185" y="4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459" y="4142"/>
              <a:ext cx="84" cy="51"/>
            </a:xfrm>
            <a:custGeom>
              <a:avLst/>
              <a:gdLst/>
              <a:ahLst/>
              <a:cxnLst/>
              <a:rect l="l" t="t" r="r" b="b"/>
              <a:pathLst>
                <a:path w="84" h="51" extrusionOk="0">
                  <a:moveTo>
                    <a:pt x="60" y="0"/>
                  </a:moveTo>
                  <a:lnTo>
                    <a:pt x="0" y="51"/>
                  </a:lnTo>
                  <a:lnTo>
                    <a:pt x="84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4085A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459" y="4142"/>
              <a:ext cx="84" cy="51"/>
            </a:xfrm>
            <a:custGeom>
              <a:avLst/>
              <a:gdLst/>
              <a:ahLst/>
              <a:cxnLst/>
              <a:rect l="l" t="t" r="r" b="b"/>
              <a:pathLst>
                <a:path w="84" h="51" extrusionOk="0">
                  <a:moveTo>
                    <a:pt x="60" y="0"/>
                  </a:moveTo>
                  <a:lnTo>
                    <a:pt x="0" y="51"/>
                  </a:lnTo>
                  <a:lnTo>
                    <a:pt x="84" y="28"/>
                  </a:lnTo>
                  <a:lnTo>
                    <a:pt x="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1" y="4115"/>
              <a:ext cx="146" cy="46"/>
            </a:xfrm>
            <a:custGeom>
              <a:avLst/>
              <a:gdLst/>
              <a:ahLst/>
              <a:cxnLst/>
              <a:rect l="l" t="t" r="r" b="b"/>
              <a:pathLst>
                <a:path w="146" h="46" extrusionOk="0">
                  <a:moveTo>
                    <a:pt x="0" y="0"/>
                  </a:moveTo>
                  <a:lnTo>
                    <a:pt x="0" y="7"/>
                  </a:lnTo>
                  <a:lnTo>
                    <a:pt x="121" y="46"/>
                  </a:lnTo>
                  <a:lnTo>
                    <a:pt x="146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B4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1" y="4115"/>
              <a:ext cx="146" cy="46"/>
            </a:xfrm>
            <a:custGeom>
              <a:avLst/>
              <a:gdLst/>
              <a:ahLst/>
              <a:cxnLst/>
              <a:rect l="l" t="t" r="r" b="b"/>
              <a:pathLst>
                <a:path w="146" h="46" extrusionOk="0">
                  <a:moveTo>
                    <a:pt x="0" y="0"/>
                  </a:moveTo>
                  <a:lnTo>
                    <a:pt x="0" y="7"/>
                  </a:lnTo>
                  <a:lnTo>
                    <a:pt x="121" y="46"/>
                  </a:lnTo>
                  <a:lnTo>
                    <a:pt x="146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122" y="4150"/>
              <a:ext cx="183" cy="70"/>
            </a:xfrm>
            <a:custGeom>
              <a:avLst/>
              <a:gdLst/>
              <a:ahLst/>
              <a:cxnLst/>
              <a:rect l="l" t="t" r="r" b="b"/>
              <a:pathLst>
                <a:path w="183" h="70" extrusionOk="0">
                  <a:moveTo>
                    <a:pt x="25" y="0"/>
                  </a:moveTo>
                  <a:lnTo>
                    <a:pt x="0" y="11"/>
                  </a:lnTo>
                  <a:lnTo>
                    <a:pt x="180" y="70"/>
                  </a:lnTo>
                  <a:lnTo>
                    <a:pt x="183" y="39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79ADC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122" y="4150"/>
              <a:ext cx="183" cy="70"/>
            </a:xfrm>
            <a:custGeom>
              <a:avLst/>
              <a:gdLst/>
              <a:ahLst/>
              <a:cxnLst/>
              <a:rect l="l" t="t" r="r" b="b"/>
              <a:pathLst>
                <a:path w="183" h="70" extrusionOk="0">
                  <a:moveTo>
                    <a:pt x="25" y="0"/>
                  </a:moveTo>
                  <a:lnTo>
                    <a:pt x="0" y="11"/>
                  </a:lnTo>
                  <a:lnTo>
                    <a:pt x="180" y="70"/>
                  </a:lnTo>
                  <a:lnTo>
                    <a:pt x="183" y="39"/>
                  </a:lnTo>
                  <a:lnTo>
                    <a:pt x="2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95" y="4189"/>
              <a:ext cx="97" cy="113"/>
            </a:xfrm>
            <a:custGeom>
              <a:avLst/>
              <a:gdLst/>
              <a:ahLst/>
              <a:cxnLst/>
              <a:rect l="l" t="t" r="r" b="b"/>
              <a:pathLst>
                <a:path w="97" h="113" extrusionOk="0">
                  <a:moveTo>
                    <a:pt x="10" y="0"/>
                  </a:moveTo>
                  <a:lnTo>
                    <a:pt x="7" y="31"/>
                  </a:lnTo>
                  <a:lnTo>
                    <a:pt x="32" y="39"/>
                  </a:lnTo>
                  <a:lnTo>
                    <a:pt x="0" y="113"/>
                  </a:lnTo>
                  <a:lnTo>
                    <a:pt x="32" y="39"/>
                  </a:lnTo>
                  <a:lnTo>
                    <a:pt x="93" y="55"/>
                  </a:lnTo>
                  <a:lnTo>
                    <a:pt x="32" y="39"/>
                  </a:lnTo>
                  <a:lnTo>
                    <a:pt x="97" y="2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498DB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95" y="4189"/>
              <a:ext cx="97" cy="113"/>
            </a:xfrm>
            <a:custGeom>
              <a:avLst/>
              <a:gdLst/>
              <a:ahLst/>
              <a:cxnLst/>
              <a:rect l="l" t="t" r="r" b="b"/>
              <a:pathLst>
                <a:path w="97" h="113" extrusionOk="0">
                  <a:moveTo>
                    <a:pt x="10" y="0"/>
                  </a:moveTo>
                  <a:lnTo>
                    <a:pt x="7" y="31"/>
                  </a:lnTo>
                  <a:lnTo>
                    <a:pt x="32" y="39"/>
                  </a:lnTo>
                  <a:lnTo>
                    <a:pt x="0" y="113"/>
                  </a:lnTo>
                  <a:lnTo>
                    <a:pt x="32" y="39"/>
                  </a:lnTo>
                  <a:lnTo>
                    <a:pt x="93" y="55"/>
                  </a:lnTo>
                  <a:lnTo>
                    <a:pt x="32" y="39"/>
                  </a:lnTo>
                  <a:lnTo>
                    <a:pt x="97" y="22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1524" y="4218"/>
              <a:ext cx="59" cy="56"/>
            </a:xfrm>
            <a:custGeom>
              <a:avLst/>
              <a:gdLst/>
              <a:ahLst/>
              <a:cxnLst/>
              <a:rect l="l" t="t" r="r" b="b"/>
              <a:pathLst>
                <a:path w="59" h="56" extrusionOk="0">
                  <a:moveTo>
                    <a:pt x="22" y="0"/>
                  </a:moveTo>
                  <a:lnTo>
                    <a:pt x="18" y="11"/>
                  </a:lnTo>
                  <a:lnTo>
                    <a:pt x="0" y="56"/>
                  </a:lnTo>
                  <a:lnTo>
                    <a:pt x="59" y="4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4989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1524" y="4218"/>
              <a:ext cx="59" cy="56"/>
            </a:xfrm>
            <a:custGeom>
              <a:avLst/>
              <a:gdLst/>
              <a:ahLst/>
              <a:cxnLst/>
              <a:rect l="l" t="t" r="r" b="b"/>
              <a:pathLst>
                <a:path w="59" h="56" extrusionOk="0">
                  <a:moveTo>
                    <a:pt x="22" y="0"/>
                  </a:moveTo>
                  <a:lnTo>
                    <a:pt x="18" y="11"/>
                  </a:lnTo>
                  <a:lnTo>
                    <a:pt x="0" y="56"/>
                  </a:lnTo>
                  <a:lnTo>
                    <a:pt x="59" y="46"/>
                  </a:lnTo>
                  <a:lnTo>
                    <a:pt x="2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1514" y="4264"/>
              <a:ext cx="124" cy="68"/>
            </a:xfrm>
            <a:custGeom>
              <a:avLst/>
              <a:gdLst/>
              <a:ahLst/>
              <a:cxnLst/>
              <a:rect l="l" t="t" r="r" b="b"/>
              <a:pathLst>
                <a:path w="124" h="68" extrusionOk="0">
                  <a:moveTo>
                    <a:pt x="69" y="0"/>
                  </a:moveTo>
                  <a:lnTo>
                    <a:pt x="10" y="10"/>
                  </a:lnTo>
                  <a:lnTo>
                    <a:pt x="2" y="32"/>
                  </a:lnTo>
                  <a:lnTo>
                    <a:pt x="0" y="68"/>
                  </a:lnTo>
                  <a:lnTo>
                    <a:pt x="124" y="6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4989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1514" y="4264"/>
              <a:ext cx="124" cy="68"/>
            </a:xfrm>
            <a:custGeom>
              <a:avLst/>
              <a:gdLst/>
              <a:ahLst/>
              <a:cxnLst/>
              <a:rect l="l" t="t" r="r" b="b"/>
              <a:pathLst>
                <a:path w="124" h="68" extrusionOk="0">
                  <a:moveTo>
                    <a:pt x="69" y="0"/>
                  </a:moveTo>
                  <a:lnTo>
                    <a:pt x="10" y="10"/>
                  </a:lnTo>
                  <a:lnTo>
                    <a:pt x="2" y="32"/>
                  </a:lnTo>
                  <a:lnTo>
                    <a:pt x="0" y="68"/>
                  </a:lnTo>
                  <a:lnTo>
                    <a:pt x="124" y="68"/>
                  </a:lnTo>
                  <a:lnTo>
                    <a:pt x="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1503" y="4296"/>
              <a:ext cx="13" cy="36"/>
            </a:xfrm>
            <a:custGeom>
              <a:avLst/>
              <a:gdLst/>
              <a:ahLst/>
              <a:cxnLst/>
              <a:rect l="l" t="t" r="r" b="b"/>
              <a:pathLst>
                <a:path w="13" h="36" extrusionOk="0">
                  <a:moveTo>
                    <a:pt x="13" y="0"/>
                  </a:moveTo>
                  <a:lnTo>
                    <a:pt x="0" y="36"/>
                  </a:lnTo>
                  <a:lnTo>
                    <a:pt x="11" y="3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4082A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1503" y="4296"/>
              <a:ext cx="13" cy="36"/>
            </a:xfrm>
            <a:custGeom>
              <a:avLst/>
              <a:gdLst/>
              <a:ahLst/>
              <a:cxnLst/>
              <a:rect l="l" t="t" r="r" b="b"/>
              <a:pathLst>
                <a:path w="13" h="36" extrusionOk="0">
                  <a:moveTo>
                    <a:pt x="13" y="0"/>
                  </a:moveTo>
                  <a:lnTo>
                    <a:pt x="0" y="36"/>
                  </a:lnTo>
                  <a:lnTo>
                    <a:pt x="11" y="36"/>
                  </a:lnTo>
                  <a:lnTo>
                    <a:pt x="1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1518" y="4218"/>
              <a:ext cx="28" cy="58"/>
            </a:xfrm>
            <a:custGeom>
              <a:avLst/>
              <a:gdLst/>
              <a:ahLst/>
              <a:cxnLst/>
              <a:rect l="l" t="t" r="r" b="b"/>
              <a:pathLst>
                <a:path w="28" h="58" extrusionOk="0">
                  <a:moveTo>
                    <a:pt x="28" y="0"/>
                  </a:moveTo>
                  <a:lnTo>
                    <a:pt x="24" y="3"/>
                  </a:lnTo>
                  <a:lnTo>
                    <a:pt x="3" y="17"/>
                  </a:lnTo>
                  <a:lnTo>
                    <a:pt x="0" y="58"/>
                  </a:lnTo>
                  <a:lnTo>
                    <a:pt x="6" y="56"/>
                  </a:lnTo>
                  <a:lnTo>
                    <a:pt x="24" y="1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4A89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1518" y="4218"/>
              <a:ext cx="28" cy="58"/>
            </a:xfrm>
            <a:custGeom>
              <a:avLst/>
              <a:gdLst/>
              <a:ahLst/>
              <a:cxnLst/>
              <a:rect l="l" t="t" r="r" b="b"/>
              <a:pathLst>
                <a:path w="28" h="58" extrusionOk="0">
                  <a:moveTo>
                    <a:pt x="28" y="0"/>
                  </a:moveTo>
                  <a:lnTo>
                    <a:pt x="24" y="3"/>
                  </a:lnTo>
                  <a:lnTo>
                    <a:pt x="3" y="17"/>
                  </a:lnTo>
                  <a:lnTo>
                    <a:pt x="0" y="58"/>
                  </a:lnTo>
                  <a:lnTo>
                    <a:pt x="6" y="56"/>
                  </a:lnTo>
                  <a:lnTo>
                    <a:pt x="24" y="11"/>
                  </a:lnTo>
                  <a:lnTo>
                    <a:pt x="2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1438" y="4235"/>
              <a:ext cx="83" cy="55"/>
            </a:xfrm>
            <a:custGeom>
              <a:avLst/>
              <a:gdLst/>
              <a:ahLst/>
              <a:cxnLst/>
              <a:rect l="l" t="t" r="r" b="b"/>
              <a:pathLst>
                <a:path w="83" h="55" extrusionOk="0">
                  <a:moveTo>
                    <a:pt x="83" y="0"/>
                  </a:moveTo>
                  <a:lnTo>
                    <a:pt x="0" y="55"/>
                  </a:lnTo>
                  <a:lnTo>
                    <a:pt x="80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4184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1438" y="4235"/>
              <a:ext cx="83" cy="55"/>
            </a:xfrm>
            <a:custGeom>
              <a:avLst/>
              <a:gdLst/>
              <a:ahLst/>
              <a:cxnLst/>
              <a:rect l="l" t="t" r="r" b="b"/>
              <a:pathLst>
                <a:path w="83" h="55" extrusionOk="0">
                  <a:moveTo>
                    <a:pt x="83" y="0"/>
                  </a:moveTo>
                  <a:lnTo>
                    <a:pt x="0" y="55"/>
                  </a:lnTo>
                  <a:lnTo>
                    <a:pt x="80" y="41"/>
                  </a:lnTo>
                  <a:lnTo>
                    <a:pt x="8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1516" y="4274"/>
              <a:ext cx="8" cy="22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0"/>
                  </a:moveTo>
                  <a:lnTo>
                    <a:pt x="2" y="2"/>
                  </a:lnTo>
                  <a:lnTo>
                    <a:pt x="0" y="2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4989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1516" y="4274"/>
              <a:ext cx="8" cy="22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0"/>
                  </a:moveTo>
                  <a:lnTo>
                    <a:pt x="2" y="2"/>
                  </a:lnTo>
                  <a:lnTo>
                    <a:pt x="0" y="22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1374" y="4276"/>
              <a:ext cx="144" cy="56"/>
            </a:xfrm>
            <a:custGeom>
              <a:avLst/>
              <a:gdLst/>
              <a:ahLst/>
              <a:cxnLst/>
              <a:rect l="l" t="t" r="r" b="b"/>
              <a:pathLst>
                <a:path w="144" h="56" extrusionOk="0">
                  <a:moveTo>
                    <a:pt x="144" y="0"/>
                  </a:moveTo>
                  <a:lnTo>
                    <a:pt x="64" y="14"/>
                  </a:lnTo>
                  <a:lnTo>
                    <a:pt x="0" y="56"/>
                  </a:lnTo>
                  <a:lnTo>
                    <a:pt x="129" y="56"/>
                  </a:lnTo>
                  <a:lnTo>
                    <a:pt x="142" y="2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4083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1374" y="4276"/>
              <a:ext cx="144" cy="56"/>
            </a:xfrm>
            <a:custGeom>
              <a:avLst/>
              <a:gdLst/>
              <a:ahLst/>
              <a:cxnLst/>
              <a:rect l="l" t="t" r="r" b="b"/>
              <a:pathLst>
                <a:path w="144" h="56" extrusionOk="0">
                  <a:moveTo>
                    <a:pt x="144" y="0"/>
                  </a:moveTo>
                  <a:lnTo>
                    <a:pt x="64" y="14"/>
                  </a:lnTo>
                  <a:lnTo>
                    <a:pt x="0" y="56"/>
                  </a:lnTo>
                  <a:lnTo>
                    <a:pt x="129" y="56"/>
                  </a:lnTo>
                  <a:lnTo>
                    <a:pt x="142" y="20"/>
                  </a:lnTo>
                  <a:lnTo>
                    <a:pt x="1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1797" y="4158"/>
              <a:ext cx="63" cy="35"/>
            </a:xfrm>
            <a:custGeom>
              <a:avLst/>
              <a:gdLst/>
              <a:ahLst/>
              <a:cxnLst/>
              <a:rect l="l" t="t" r="r" b="b"/>
              <a:pathLst>
                <a:path w="63" h="35" extrusionOk="0">
                  <a:moveTo>
                    <a:pt x="63" y="0"/>
                  </a:moveTo>
                  <a:lnTo>
                    <a:pt x="0" y="12"/>
                  </a:lnTo>
                  <a:lnTo>
                    <a:pt x="44" y="35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5491B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1797" y="4158"/>
              <a:ext cx="63" cy="35"/>
            </a:xfrm>
            <a:custGeom>
              <a:avLst/>
              <a:gdLst/>
              <a:ahLst/>
              <a:cxnLst/>
              <a:rect l="l" t="t" r="r" b="b"/>
              <a:pathLst>
                <a:path w="63" h="35" extrusionOk="0">
                  <a:moveTo>
                    <a:pt x="63" y="0"/>
                  </a:moveTo>
                  <a:lnTo>
                    <a:pt x="0" y="12"/>
                  </a:lnTo>
                  <a:lnTo>
                    <a:pt x="44" y="35"/>
                  </a:lnTo>
                  <a:lnTo>
                    <a:pt x="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1546" y="4170"/>
              <a:ext cx="295" cy="94"/>
            </a:xfrm>
            <a:custGeom>
              <a:avLst/>
              <a:gdLst/>
              <a:ahLst/>
              <a:cxnLst/>
              <a:rect l="l" t="t" r="r" b="b"/>
              <a:pathLst>
                <a:path w="295" h="94" extrusionOk="0">
                  <a:moveTo>
                    <a:pt x="251" y="0"/>
                  </a:moveTo>
                  <a:lnTo>
                    <a:pt x="156" y="18"/>
                  </a:lnTo>
                  <a:lnTo>
                    <a:pt x="0" y="48"/>
                  </a:lnTo>
                  <a:lnTo>
                    <a:pt x="37" y="94"/>
                  </a:lnTo>
                  <a:lnTo>
                    <a:pt x="279" y="51"/>
                  </a:lnTo>
                  <a:lnTo>
                    <a:pt x="295" y="23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4A89A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1546" y="4170"/>
              <a:ext cx="295" cy="94"/>
            </a:xfrm>
            <a:custGeom>
              <a:avLst/>
              <a:gdLst/>
              <a:ahLst/>
              <a:cxnLst/>
              <a:rect l="l" t="t" r="r" b="b"/>
              <a:pathLst>
                <a:path w="295" h="94" extrusionOk="0">
                  <a:moveTo>
                    <a:pt x="251" y="0"/>
                  </a:moveTo>
                  <a:lnTo>
                    <a:pt x="156" y="18"/>
                  </a:lnTo>
                  <a:lnTo>
                    <a:pt x="0" y="48"/>
                  </a:lnTo>
                  <a:lnTo>
                    <a:pt x="37" y="94"/>
                  </a:lnTo>
                  <a:lnTo>
                    <a:pt x="279" y="51"/>
                  </a:lnTo>
                  <a:lnTo>
                    <a:pt x="295" y="23"/>
                  </a:lnTo>
                  <a:lnTo>
                    <a:pt x="25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1583" y="4221"/>
              <a:ext cx="242" cy="111"/>
            </a:xfrm>
            <a:custGeom>
              <a:avLst/>
              <a:gdLst/>
              <a:ahLst/>
              <a:cxnLst/>
              <a:rect l="l" t="t" r="r" b="b"/>
              <a:pathLst>
                <a:path w="242" h="111" extrusionOk="0">
                  <a:moveTo>
                    <a:pt x="242" y="0"/>
                  </a:moveTo>
                  <a:lnTo>
                    <a:pt x="0" y="43"/>
                  </a:lnTo>
                  <a:lnTo>
                    <a:pt x="55" y="111"/>
                  </a:lnTo>
                  <a:lnTo>
                    <a:pt x="180" y="111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4989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1583" y="4221"/>
              <a:ext cx="242" cy="111"/>
            </a:xfrm>
            <a:custGeom>
              <a:avLst/>
              <a:gdLst/>
              <a:ahLst/>
              <a:cxnLst/>
              <a:rect l="l" t="t" r="r" b="b"/>
              <a:pathLst>
                <a:path w="242" h="111" extrusionOk="0">
                  <a:moveTo>
                    <a:pt x="242" y="0"/>
                  </a:moveTo>
                  <a:lnTo>
                    <a:pt x="0" y="43"/>
                  </a:lnTo>
                  <a:lnTo>
                    <a:pt x="55" y="111"/>
                  </a:lnTo>
                  <a:lnTo>
                    <a:pt x="180" y="111"/>
                  </a:lnTo>
                  <a:lnTo>
                    <a:pt x="24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1841" y="4158"/>
              <a:ext cx="19" cy="41"/>
            </a:xfrm>
            <a:custGeom>
              <a:avLst/>
              <a:gdLst/>
              <a:ahLst/>
              <a:cxnLst/>
              <a:rect l="l" t="t" r="r" b="b"/>
              <a:pathLst>
                <a:path w="19" h="41" extrusionOk="0">
                  <a:moveTo>
                    <a:pt x="19" y="0"/>
                  </a:moveTo>
                  <a:lnTo>
                    <a:pt x="0" y="35"/>
                  </a:lnTo>
                  <a:lnTo>
                    <a:pt x="12" y="41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5491B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1841" y="4158"/>
              <a:ext cx="19" cy="41"/>
            </a:xfrm>
            <a:custGeom>
              <a:avLst/>
              <a:gdLst/>
              <a:ahLst/>
              <a:cxnLst/>
              <a:rect l="l" t="t" r="r" b="b"/>
              <a:pathLst>
                <a:path w="19" h="41" extrusionOk="0">
                  <a:moveTo>
                    <a:pt x="19" y="0"/>
                  </a:moveTo>
                  <a:lnTo>
                    <a:pt x="0" y="35"/>
                  </a:lnTo>
                  <a:lnTo>
                    <a:pt x="12" y="41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1825" y="4193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28" h="28" extrusionOk="0">
                  <a:moveTo>
                    <a:pt x="16" y="0"/>
                  </a:moveTo>
                  <a:lnTo>
                    <a:pt x="0" y="28"/>
                  </a:lnTo>
                  <a:lnTo>
                    <a:pt x="26" y="23"/>
                  </a:lnTo>
                  <a:lnTo>
                    <a:pt x="28" y="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A89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1825" y="4193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28" h="28" extrusionOk="0">
                  <a:moveTo>
                    <a:pt x="16" y="0"/>
                  </a:moveTo>
                  <a:lnTo>
                    <a:pt x="0" y="28"/>
                  </a:lnTo>
                  <a:lnTo>
                    <a:pt x="26" y="23"/>
                  </a:lnTo>
                  <a:lnTo>
                    <a:pt x="28" y="6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1763" y="4216"/>
              <a:ext cx="88" cy="116"/>
            </a:xfrm>
            <a:custGeom>
              <a:avLst/>
              <a:gdLst/>
              <a:ahLst/>
              <a:cxnLst/>
              <a:rect l="l" t="t" r="r" b="b"/>
              <a:pathLst>
                <a:path w="88" h="116" extrusionOk="0">
                  <a:moveTo>
                    <a:pt x="88" y="0"/>
                  </a:moveTo>
                  <a:lnTo>
                    <a:pt x="62" y="5"/>
                  </a:lnTo>
                  <a:lnTo>
                    <a:pt x="0" y="116"/>
                  </a:lnTo>
                  <a:lnTo>
                    <a:pt x="69" y="116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4989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1763" y="4216"/>
              <a:ext cx="88" cy="116"/>
            </a:xfrm>
            <a:custGeom>
              <a:avLst/>
              <a:gdLst/>
              <a:ahLst/>
              <a:cxnLst/>
              <a:rect l="l" t="t" r="r" b="b"/>
              <a:pathLst>
                <a:path w="88" h="116" extrusionOk="0">
                  <a:moveTo>
                    <a:pt x="88" y="0"/>
                  </a:moveTo>
                  <a:lnTo>
                    <a:pt x="62" y="5"/>
                  </a:lnTo>
                  <a:lnTo>
                    <a:pt x="0" y="116"/>
                  </a:lnTo>
                  <a:lnTo>
                    <a:pt x="69" y="116"/>
                  </a:lnTo>
                  <a:lnTo>
                    <a:pt x="8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1875" y="4145"/>
              <a:ext cx="1" cy="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78A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1875" y="4145"/>
              <a:ext cx="1" cy="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1853" y="4145"/>
              <a:ext cx="25" cy="66"/>
            </a:xfrm>
            <a:custGeom>
              <a:avLst/>
              <a:gdLst/>
              <a:ahLst/>
              <a:cxnLst/>
              <a:rect l="l" t="t" r="r" b="b"/>
              <a:pathLst>
                <a:path w="25" h="66" extrusionOk="0">
                  <a:moveTo>
                    <a:pt x="22" y="0"/>
                  </a:moveTo>
                  <a:lnTo>
                    <a:pt x="7" y="13"/>
                  </a:lnTo>
                  <a:lnTo>
                    <a:pt x="0" y="54"/>
                  </a:lnTo>
                  <a:lnTo>
                    <a:pt x="25" y="66"/>
                  </a:lnTo>
                  <a:lnTo>
                    <a:pt x="23" y="1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491B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1853" y="4145"/>
              <a:ext cx="25" cy="66"/>
            </a:xfrm>
            <a:custGeom>
              <a:avLst/>
              <a:gdLst/>
              <a:ahLst/>
              <a:cxnLst/>
              <a:rect l="l" t="t" r="r" b="b"/>
              <a:pathLst>
                <a:path w="25" h="66" extrusionOk="0">
                  <a:moveTo>
                    <a:pt x="22" y="0"/>
                  </a:moveTo>
                  <a:lnTo>
                    <a:pt x="7" y="13"/>
                  </a:lnTo>
                  <a:lnTo>
                    <a:pt x="0" y="54"/>
                  </a:lnTo>
                  <a:lnTo>
                    <a:pt x="25" y="66"/>
                  </a:lnTo>
                  <a:lnTo>
                    <a:pt x="23" y="1"/>
                  </a:lnTo>
                  <a:lnTo>
                    <a:pt x="2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1851" y="4199"/>
              <a:ext cx="27" cy="17"/>
            </a:xfrm>
            <a:custGeom>
              <a:avLst/>
              <a:gdLst/>
              <a:ahLst/>
              <a:cxnLst/>
              <a:rect l="l" t="t" r="r" b="b"/>
              <a:pathLst>
                <a:path w="27" h="17" extrusionOk="0">
                  <a:moveTo>
                    <a:pt x="2" y="0"/>
                  </a:moveTo>
                  <a:lnTo>
                    <a:pt x="0" y="17"/>
                  </a:lnTo>
                  <a:lnTo>
                    <a:pt x="27" y="1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4A89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1851" y="4199"/>
              <a:ext cx="27" cy="17"/>
            </a:xfrm>
            <a:custGeom>
              <a:avLst/>
              <a:gdLst/>
              <a:ahLst/>
              <a:cxnLst/>
              <a:rect l="l" t="t" r="r" b="b"/>
              <a:pathLst>
                <a:path w="27" h="17" extrusionOk="0">
                  <a:moveTo>
                    <a:pt x="2" y="0"/>
                  </a:moveTo>
                  <a:lnTo>
                    <a:pt x="0" y="17"/>
                  </a:lnTo>
                  <a:lnTo>
                    <a:pt x="27" y="12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1876" y="4071"/>
              <a:ext cx="87" cy="90"/>
            </a:xfrm>
            <a:custGeom>
              <a:avLst/>
              <a:gdLst/>
              <a:ahLst/>
              <a:cxnLst/>
              <a:rect l="l" t="t" r="r" b="b"/>
              <a:pathLst>
                <a:path w="87" h="90" extrusionOk="0">
                  <a:moveTo>
                    <a:pt x="87" y="0"/>
                  </a:moveTo>
                  <a:lnTo>
                    <a:pt x="74" y="11"/>
                  </a:lnTo>
                  <a:lnTo>
                    <a:pt x="0" y="74"/>
                  </a:lnTo>
                  <a:lnTo>
                    <a:pt x="0" y="75"/>
                  </a:lnTo>
                  <a:lnTo>
                    <a:pt x="32" y="9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4587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1876" y="4071"/>
              <a:ext cx="87" cy="90"/>
            </a:xfrm>
            <a:custGeom>
              <a:avLst/>
              <a:gdLst/>
              <a:ahLst/>
              <a:cxnLst/>
              <a:rect l="l" t="t" r="r" b="b"/>
              <a:pathLst>
                <a:path w="87" h="90" extrusionOk="0">
                  <a:moveTo>
                    <a:pt x="87" y="0"/>
                  </a:moveTo>
                  <a:lnTo>
                    <a:pt x="74" y="11"/>
                  </a:lnTo>
                  <a:lnTo>
                    <a:pt x="0" y="74"/>
                  </a:lnTo>
                  <a:lnTo>
                    <a:pt x="0" y="75"/>
                  </a:lnTo>
                  <a:lnTo>
                    <a:pt x="32" y="90"/>
                  </a:lnTo>
                  <a:lnTo>
                    <a:pt x="8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1876" y="4146"/>
              <a:ext cx="32" cy="65"/>
            </a:xfrm>
            <a:custGeom>
              <a:avLst/>
              <a:gdLst/>
              <a:ahLst/>
              <a:cxnLst/>
              <a:rect l="l" t="t" r="r" b="b"/>
              <a:pathLst>
                <a:path w="32" h="65" extrusionOk="0">
                  <a:moveTo>
                    <a:pt x="0" y="0"/>
                  </a:moveTo>
                  <a:lnTo>
                    <a:pt x="2" y="65"/>
                  </a:lnTo>
                  <a:lnTo>
                    <a:pt x="32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8EB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1876" y="4146"/>
              <a:ext cx="32" cy="65"/>
            </a:xfrm>
            <a:custGeom>
              <a:avLst/>
              <a:gdLst/>
              <a:ahLst/>
              <a:cxnLst/>
              <a:rect l="l" t="t" r="r" b="b"/>
              <a:pathLst>
                <a:path w="32" h="65" extrusionOk="0">
                  <a:moveTo>
                    <a:pt x="0" y="0"/>
                  </a:moveTo>
                  <a:lnTo>
                    <a:pt x="2" y="65"/>
                  </a:lnTo>
                  <a:lnTo>
                    <a:pt x="32" y="1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1908" y="4007"/>
              <a:ext cx="132" cy="178"/>
            </a:xfrm>
            <a:custGeom>
              <a:avLst/>
              <a:gdLst/>
              <a:ahLst/>
              <a:cxnLst/>
              <a:rect l="l" t="t" r="r" b="b"/>
              <a:pathLst>
                <a:path w="132" h="178" extrusionOk="0">
                  <a:moveTo>
                    <a:pt x="132" y="0"/>
                  </a:moveTo>
                  <a:lnTo>
                    <a:pt x="55" y="64"/>
                  </a:lnTo>
                  <a:lnTo>
                    <a:pt x="0" y="154"/>
                  </a:lnTo>
                  <a:lnTo>
                    <a:pt x="50" y="178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4A8EB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1908" y="4007"/>
              <a:ext cx="132" cy="178"/>
            </a:xfrm>
            <a:custGeom>
              <a:avLst/>
              <a:gdLst/>
              <a:ahLst/>
              <a:cxnLst/>
              <a:rect l="l" t="t" r="r" b="b"/>
              <a:pathLst>
                <a:path w="132" h="178" extrusionOk="0">
                  <a:moveTo>
                    <a:pt x="132" y="0"/>
                  </a:moveTo>
                  <a:lnTo>
                    <a:pt x="55" y="64"/>
                  </a:lnTo>
                  <a:lnTo>
                    <a:pt x="0" y="154"/>
                  </a:lnTo>
                  <a:lnTo>
                    <a:pt x="50" y="178"/>
                  </a:lnTo>
                  <a:lnTo>
                    <a:pt x="13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1878" y="4161"/>
              <a:ext cx="80" cy="59"/>
            </a:xfrm>
            <a:custGeom>
              <a:avLst/>
              <a:gdLst/>
              <a:ahLst/>
              <a:cxnLst/>
              <a:rect l="l" t="t" r="r" b="b"/>
              <a:pathLst>
                <a:path w="80" h="59" extrusionOk="0">
                  <a:moveTo>
                    <a:pt x="30" y="0"/>
                  </a:moveTo>
                  <a:lnTo>
                    <a:pt x="0" y="50"/>
                  </a:lnTo>
                  <a:lnTo>
                    <a:pt x="65" y="59"/>
                  </a:lnTo>
                  <a:lnTo>
                    <a:pt x="80" y="24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5995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1878" y="4161"/>
              <a:ext cx="80" cy="59"/>
            </a:xfrm>
            <a:custGeom>
              <a:avLst/>
              <a:gdLst/>
              <a:ahLst/>
              <a:cxnLst/>
              <a:rect l="l" t="t" r="r" b="b"/>
              <a:pathLst>
                <a:path w="80" h="59" extrusionOk="0">
                  <a:moveTo>
                    <a:pt x="30" y="0"/>
                  </a:moveTo>
                  <a:lnTo>
                    <a:pt x="0" y="50"/>
                  </a:lnTo>
                  <a:lnTo>
                    <a:pt x="65" y="59"/>
                  </a:lnTo>
                  <a:lnTo>
                    <a:pt x="80" y="24"/>
                  </a:lnTo>
                  <a:lnTo>
                    <a:pt x="3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1878" y="4211"/>
              <a:ext cx="65" cy="121"/>
            </a:xfrm>
            <a:custGeom>
              <a:avLst/>
              <a:gdLst/>
              <a:ahLst/>
              <a:cxnLst/>
              <a:rect l="l" t="t" r="r" b="b"/>
              <a:pathLst>
                <a:path w="65" h="121" extrusionOk="0">
                  <a:moveTo>
                    <a:pt x="0" y="0"/>
                  </a:moveTo>
                  <a:lnTo>
                    <a:pt x="7" y="121"/>
                  </a:lnTo>
                  <a:lnTo>
                    <a:pt x="14" y="121"/>
                  </a:lnTo>
                  <a:lnTo>
                    <a:pt x="65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8EB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1878" y="4211"/>
              <a:ext cx="65" cy="121"/>
            </a:xfrm>
            <a:custGeom>
              <a:avLst/>
              <a:gdLst/>
              <a:ahLst/>
              <a:cxnLst/>
              <a:rect l="l" t="t" r="r" b="b"/>
              <a:pathLst>
                <a:path w="65" h="121" extrusionOk="0">
                  <a:moveTo>
                    <a:pt x="0" y="0"/>
                  </a:moveTo>
                  <a:lnTo>
                    <a:pt x="7" y="121"/>
                  </a:lnTo>
                  <a:lnTo>
                    <a:pt x="14" y="121"/>
                  </a:lnTo>
                  <a:lnTo>
                    <a:pt x="65" y="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1832" y="4211"/>
              <a:ext cx="53" cy="121"/>
            </a:xfrm>
            <a:custGeom>
              <a:avLst/>
              <a:gdLst/>
              <a:ahLst/>
              <a:cxnLst/>
              <a:rect l="l" t="t" r="r" b="b"/>
              <a:pathLst>
                <a:path w="53" h="121" extrusionOk="0">
                  <a:moveTo>
                    <a:pt x="46" y="0"/>
                  </a:moveTo>
                  <a:lnTo>
                    <a:pt x="46" y="0"/>
                  </a:lnTo>
                  <a:lnTo>
                    <a:pt x="19" y="5"/>
                  </a:lnTo>
                  <a:lnTo>
                    <a:pt x="0" y="121"/>
                  </a:lnTo>
                  <a:lnTo>
                    <a:pt x="53" y="121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4989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1832" y="4211"/>
              <a:ext cx="53" cy="121"/>
            </a:xfrm>
            <a:custGeom>
              <a:avLst/>
              <a:gdLst/>
              <a:ahLst/>
              <a:cxnLst/>
              <a:rect l="l" t="t" r="r" b="b"/>
              <a:pathLst>
                <a:path w="53" h="121" extrusionOk="0">
                  <a:moveTo>
                    <a:pt x="46" y="0"/>
                  </a:moveTo>
                  <a:lnTo>
                    <a:pt x="46" y="0"/>
                  </a:lnTo>
                  <a:lnTo>
                    <a:pt x="19" y="5"/>
                  </a:lnTo>
                  <a:lnTo>
                    <a:pt x="0" y="121"/>
                  </a:lnTo>
                  <a:lnTo>
                    <a:pt x="53" y="121"/>
                  </a:lnTo>
                  <a:lnTo>
                    <a:pt x="4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1167" y="4072"/>
              <a:ext cx="232" cy="135"/>
            </a:xfrm>
            <a:custGeom>
              <a:avLst/>
              <a:gdLst/>
              <a:ahLst/>
              <a:cxnLst/>
              <a:rect l="l" t="t" r="r" b="b"/>
              <a:pathLst>
                <a:path w="232" h="135" extrusionOk="0">
                  <a:moveTo>
                    <a:pt x="232" y="0"/>
                  </a:moveTo>
                  <a:lnTo>
                    <a:pt x="0" y="92"/>
                  </a:lnTo>
                  <a:lnTo>
                    <a:pt x="15" y="135"/>
                  </a:lnTo>
                  <a:lnTo>
                    <a:pt x="230" y="3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4385A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1167" y="4072"/>
              <a:ext cx="232" cy="135"/>
            </a:xfrm>
            <a:custGeom>
              <a:avLst/>
              <a:gdLst/>
              <a:ahLst/>
              <a:cxnLst/>
              <a:rect l="l" t="t" r="r" b="b"/>
              <a:pathLst>
                <a:path w="232" h="135" extrusionOk="0">
                  <a:moveTo>
                    <a:pt x="232" y="0"/>
                  </a:moveTo>
                  <a:lnTo>
                    <a:pt x="0" y="92"/>
                  </a:lnTo>
                  <a:lnTo>
                    <a:pt x="15" y="135"/>
                  </a:lnTo>
                  <a:lnTo>
                    <a:pt x="230" y="3"/>
                  </a:lnTo>
                  <a:lnTo>
                    <a:pt x="23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1182" y="4075"/>
              <a:ext cx="215" cy="253"/>
            </a:xfrm>
            <a:custGeom>
              <a:avLst/>
              <a:gdLst/>
              <a:ahLst/>
              <a:cxnLst/>
              <a:rect l="l" t="t" r="r" b="b"/>
              <a:pathLst>
                <a:path w="215" h="253" extrusionOk="0">
                  <a:moveTo>
                    <a:pt x="215" y="0"/>
                  </a:moveTo>
                  <a:lnTo>
                    <a:pt x="0" y="132"/>
                  </a:lnTo>
                  <a:lnTo>
                    <a:pt x="43" y="253"/>
                  </a:lnTo>
                  <a:lnTo>
                    <a:pt x="124" y="14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3D81A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1182" y="4075"/>
              <a:ext cx="215" cy="253"/>
            </a:xfrm>
            <a:custGeom>
              <a:avLst/>
              <a:gdLst/>
              <a:ahLst/>
              <a:cxnLst/>
              <a:rect l="l" t="t" r="r" b="b"/>
              <a:pathLst>
                <a:path w="215" h="253" extrusionOk="0">
                  <a:moveTo>
                    <a:pt x="215" y="0"/>
                  </a:moveTo>
                  <a:lnTo>
                    <a:pt x="0" y="132"/>
                  </a:lnTo>
                  <a:lnTo>
                    <a:pt x="43" y="253"/>
                  </a:lnTo>
                  <a:lnTo>
                    <a:pt x="124" y="142"/>
                  </a:lnTo>
                  <a:lnTo>
                    <a:pt x="21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1225" y="4217"/>
              <a:ext cx="81" cy="111"/>
            </a:xfrm>
            <a:custGeom>
              <a:avLst/>
              <a:gdLst/>
              <a:ahLst/>
              <a:cxnLst/>
              <a:rect l="l" t="t" r="r" b="b"/>
              <a:pathLst>
                <a:path w="81" h="111" extrusionOk="0">
                  <a:moveTo>
                    <a:pt x="81" y="0"/>
                  </a:moveTo>
                  <a:lnTo>
                    <a:pt x="0" y="111"/>
                  </a:lnTo>
                  <a:lnTo>
                    <a:pt x="10" y="109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4184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1225" y="4217"/>
              <a:ext cx="81" cy="111"/>
            </a:xfrm>
            <a:custGeom>
              <a:avLst/>
              <a:gdLst/>
              <a:ahLst/>
              <a:cxnLst/>
              <a:rect l="l" t="t" r="r" b="b"/>
              <a:pathLst>
                <a:path w="81" h="111" extrusionOk="0">
                  <a:moveTo>
                    <a:pt x="81" y="0"/>
                  </a:moveTo>
                  <a:lnTo>
                    <a:pt x="0" y="111"/>
                  </a:lnTo>
                  <a:lnTo>
                    <a:pt x="10" y="109"/>
                  </a:lnTo>
                  <a:lnTo>
                    <a:pt x="8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1225" y="4326"/>
              <a:ext cx="10" cy="6"/>
            </a:xfrm>
            <a:custGeom>
              <a:avLst/>
              <a:gdLst/>
              <a:ahLst/>
              <a:cxnLst/>
              <a:rect l="l" t="t" r="r" b="b"/>
              <a:pathLst>
                <a:path w="10" h="6" extrusionOk="0">
                  <a:moveTo>
                    <a:pt x="10" y="0"/>
                  </a:moveTo>
                  <a:lnTo>
                    <a:pt x="0" y="2"/>
                  </a:lnTo>
                  <a:lnTo>
                    <a:pt x="7" y="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4083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1225" y="4326"/>
              <a:ext cx="10" cy="6"/>
            </a:xfrm>
            <a:custGeom>
              <a:avLst/>
              <a:gdLst/>
              <a:ahLst/>
              <a:cxnLst/>
              <a:rect l="l" t="t" r="r" b="b"/>
              <a:pathLst>
                <a:path w="10" h="6" extrusionOk="0">
                  <a:moveTo>
                    <a:pt x="10" y="0"/>
                  </a:moveTo>
                  <a:lnTo>
                    <a:pt x="0" y="2"/>
                  </a:lnTo>
                  <a:lnTo>
                    <a:pt x="7" y="6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1225" y="4328"/>
              <a:ext cx="7" cy="4"/>
            </a:xfrm>
            <a:custGeom>
              <a:avLst/>
              <a:gdLst/>
              <a:ahLst/>
              <a:cxnLst/>
              <a:rect l="l" t="t" r="r" b="b"/>
              <a:pathLst>
                <a:path w="7" h="4" extrusionOk="0">
                  <a:moveTo>
                    <a:pt x="0" y="0"/>
                  </a:moveTo>
                  <a:lnTo>
                    <a:pt x="2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8FB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1225" y="4328"/>
              <a:ext cx="7" cy="4"/>
            </a:xfrm>
            <a:custGeom>
              <a:avLst/>
              <a:gdLst/>
              <a:ahLst/>
              <a:cxnLst/>
              <a:rect l="l" t="t" r="r" b="b"/>
              <a:pathLst>
                <a:path w="7" h="4" extrusionOk="0">
                  <a:moveTo>
                    <a:pt x="0" y="0"/>
                  </a:moveTo>
                  <a:lnTo>
                    <a:pt x="2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1223" y="4328"/>
              <a:ext cx="4" cy="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2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498DB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1223" y="4328"/>
              <a:ext cx="4" cy="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2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1117" y="4164"/>
              <a:ext cx="65" cy="81"/>
            </a:xfrm>
            <a:custGeom>
              <a:avLst/>
              <a:gdLst/>
              <a:ahLst/>
              <a:cxnLst/>
              <a:rect l="l" t="t" r="r" b="b"/>
              <a:pathLst>
                <a:path w="65" h="81" extrusionOk="0">
                  <a:moveTo>
                    <a:pt x="50" y="0"/>
                  </a:moveTo>
                  <a:lnTo>
                    <a:pt x="0" y="19"/>
                  </a:lnTo>
                  <a:lnTo>
                    <a:pt x="2" y="81"/>
                  </a:lnTo>
                  <a:lnTo>
                    <a:pt x="65" y="43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4D8C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1117" y="4164"/>
              <a:ext cx="65" cy="81"/>
            </a:xfrm>
            <a:custGeom>
              <a:avLst/>
              <a:gdLst/>
              <a:ahLst/>
              <a:cxnLst/>
              <a:rect l="l" t="t" r="r" b="b"/>
              <a:pathLst>
                <a:path w="65" h="81" extrusionOk="0">
                  <a:moveTo>
                    <a:pt x="50" y="0"/>
                  </a:moveTo>
                  <a:lnTo>
                    <a:pt x="0" y="19"/>
                  </a:lnTo>
                  <a:lnTo>
                    <a:pt x="2" y="81"/>
                  </a:lnTo>
                  <a:lnTo>
                    <a:pt x="65" y="43"/>
                  </a:lnTo>
                  <a:lnTo>
                    <a:pt x="5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1119" y="4207"/>
              <a:ext cx="106" cy="121"/>
            </a:xfrm>
            <a:custGeom>
              <a:avLst/>
              <a:gdLst/>
              <a:ahLst/>
              <a:cxnLst/>
              <a:rect l="l" t="t" r="r" b="b"/>
              <a:pathLst>
                <a:path w="106" h="121" extrusionOk="0">
                  <a:moveTo>
                    <a:pt x="63" y="0"/>
                  </a:moveTo>
                  <a:lnTo>
                    <a:pt x="0" y="38"/>
                  </a:lnTo>
                  <a:lnTo>
                    <a:pt x="2" y="107"/>
                  </a:lnTo>
                  <a:lnTo>
                    <a:pt x="106" y="12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4587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1119" y="4207"/>
              <a:ext cx="106" cy="121"/>
            </a:xfrm>
            <a:custGeom>
              <a:avLst/>
              <a:gdLst/>
              <a:ahLst/>
              <a:cxnLst/>
              <a:rect l="l" t="t" r="r" b="b"/>
              <a:pathLst>
                <a:path w="106" h="121" extrusionOk="0">
                  <a:moveTo>
                    <a:pt x="63" y="0"/>
                  </a:moveTo>
                  <a:lnTo>
                    <a:pt x="0" y="38"/>
                  </a:lnTo>
                  <a:lnTo>
                    <a:pt x="2" y="107"/>
                  </a:lnTo>
                  <a:lnTo>
                    <a:pt x="106" y="121"/>
                  </a:lnTo>
                  <a:lnTo>
                    <a:pt x="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1121" y="4314"/>
              <a:ext cx="104" cy="18"/>
            </a:xfrm>
            <a:custGeom>
              <a:avLst/>
              <a:gdLst/>
              <a:ahLst/>
              <a:cxnLst/>
              <a:rect l="l" t="t" r="r" b="b"/>
              <a:pathLst>
                <a:path w="104" h="18" extrusionOk="0">
                  <a:moveTo>
                    <a:pt x="0" y="0"/>
                  </a:moveTo>
                  <a:lnTo>
                    <a:pt x="1" y="4"/>
                  </a:lnTo>
                  <a:lnTo>
                    <a:pt x="12" y="18"/>
                  </a:lnTo>
                  <a:lnTo>
                    <a:pt x="102" y="18"/>
                  </a:lnTo>
                  <a:lnTo>
                    <a:pt x="104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87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1121" y="4314"/>
              <a:ext cx="104" cy="18"/>
            </a:xfrm>
            <a:custGeom>
              <a:avLst/>
              <a:gdLst/>
              <a:ahLst/>
              <a:cxnLst/>
              <a:rect l="l" t="t" r="r" b="b"/>
              <a:pathLst>
                <a:path w="104" h="18" extrusionOk="0">
                  <a:moveTo>
                    <a:pt x="0" y="0"/>
                  </a:moveTo>
                  <a:lnTo>
                    <a:pt x="1" y="4"/>
                  </a:lnTo>
                  <a:lnTo>
                    <a:pt x="12" y="18"/>
                  </a:lnTo>
                  <a:lnTo>
                    <a:pt x="102" y="18"/>
                  </a:lnTo>
                  <a:lnTo>
                    <a:pt x="104" y="1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1122" y="4318"/>
              <a:ext cx="11" cy="14"/>
            </a:xfrm>
            <a:custGeom>
              <a:avLst/>
              <a:gdLst/>
              <a:ahLst/>
              <a:cxnLst/>
              <a:rect l="l" t="t" r="r" b="b"/>
              <a:pathLst>
                <a:path w="11" h="14" extrusionOk="0">
                  <a:moveTo>
                    <a:pt x="0" y="0"/>
                  </a:moveTo>
                  <a:lnTo>
                    <a:pt x="0" y="14"/>
                  </a:lnTo>
                  <a:lnTo>
                    <a:pt x="11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88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1122" y="4318"/>
              <a:ext cx="11" cy="14"/>
            </a:xfrm>
            <a:custGeom>
              <a:avLst/>
              <a:gdLst/>
              <a:ahLst/>
              <a:cxnLst/>
              <a:rect l="l" t="t" r="r" b="b"/>
              <a:pathLst>
                <a:path w="11" h="14" extrusionOk="0">
                  <a:moveTo>
                    <a:pt x="0" y="0"/>
                  </a:moveTo>
                  <a:lnTo>
                    <a:pt x="0" y="14"/>
                  </a:lnTo>
                  <a:lnTo>
                    <a:pt x="11" y="1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1091" y="4177"/>
              <a:ext cx="26" cy="21"/>
            </a:xfrm>
            <a:custGeom>
              <a:avLst/>
              <a:gdLst/>
              <a:ahLst/>
              <a:cxnLst/>
              <a:rect l="l" t="t" r="r" b="b"/>
              <a:pathLst>
                <a:path w="26" h="21" extrusionOk="0">
                  <a:moveTo>
                    <a:pt x="3" y="0"/>
                  </a:moveTo>
                  <a:lnTo>
                    <a:pt x="0" y="21"/>
                  </a:lnTo>
                  <a:lnTo>
                    <a:pt x="26" y="6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4D8B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1091" y="4177"/>
              <a:ext cx="26" cy="21"/>
            </a:xfrm>
            <a:custGeom>
              <a:avLst/>
              <a:gdLst/>
              <a:ahLst/>
              <a:cxnLst/>
              <a:rect l="l" t="t" r="r" b="b"/>
              <a:pathLst>
                <a:path w="26" h="21" extrusionOk="0">
                  <a:moveTo>
                    <a:pt x="3" y="0"/>
                  </a:moveTo>
                  <a:lnTo>
                    <a:pt x="0" y="21"/>
                  </a:lnTo>
                  <a:lnTo>
                    <a:pt x="26" y="6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974" y="4144"/>
              <a:ext cx="120" cy="80"/>
            </a:xfrm>
            <a:custGeom>
              <a:avLst/>
              <a:gdLst/>
              <a:ahLst/>
              <a:cxnLst/>
              <a:rect l="l" t="t" r="r" b="b"/>
              <a:pathLst>
                <a:path w="120" h="80" extrusionOk="0">
                  <a:moveTo>
                    <a:pt x="0" y="0"/>
                  </a:moveTo>
                  <a:lnTo>
                    <a:pt x="68" y="80"/>
                  </a:lnTo>
                  <a:lnTo>
                    <a:pt x="117" y="54"/>
                  </a:lnTo>
                  <a:lnTo>
                    <a:pt x="12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87A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974" y="4144"/>
              <a:ext cx="120" cy="80"/>
            </a:xfrm>
            <a:custGeom>
              <a:avLst/>
              <a:gdLst/>
              <a:ahLst/>
              <a:cxnLst/>
              <a:rect l="l" t="t" r="r" b="b"/>
              <a:pathLst>
                <a:path w="120" h="80" extrusionOk="0">
                  <a:moveTo>
                    <a:pt x="0" y="0"/>
                  </a:moveTo>
                  <a:lnTo>
                    <a:pt x="68" y="80"/>
                  </a:lnTo>
                  <a:lnTo>
                    <a:pt x="117" y="54"/>
                  </a:lnTo>
                  <a:lnTo>
                    <a:pt x="120" y="3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806" y="4098"/>
              <a:ext cx="236" cy="150"/>
            </a:xfrm>
            <a:custGeom>
              <a:avLst/>
              <a:gdLst/>
              <a:ahLst/>
              <a:cxnLst/>
              <a:rect l="l" t="t" r="r" b="b"/>
              <a:pathLst>
                <a:path w="236" h="150" extrusionOk="0">
                  <a:moveTo>
                    <a:pt x="2" y="0"/>
                  </a:moveTo>
                  <a:lnTo>
                    <a:pt x="0" y="100"/>
                  </a:lnTo>
                  <a:lnTo>
                    <a:pt x="192" y="150"/>
                  </a:lnTo>
                  <a:lnTo>
                    <a:pt x="236" y="126"/>
                  </a:lnTo>
                  <a:lnTo>
                    <a:pt x="168" y="4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4D8B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806" y="4098"/>
              <a:ext cx="236" cy="150"/>
            </a:xfrm>
            <a:custGeom>
              <a:avLst/>
              <a:gdLst/>
              <a:ahLst/>
              <a:cxnLst/>
              <a:rect l="l" t="t" r="r" b="b"/>
              <a:pathLst>
                <a:path w="236" h="150" extrusionOk="0">
                  <a:moveTo>
                    <a:pt x="2" y="0"/>
                  </a:moveTo>
                  <a:lnTo>
                    <a:pt x="0" y="100"/>
                  </a:lnTo>
                  <a:lnTo>
                    <a:pt x="192" y="150"/>
                  </a:lnTo>
                  <a:lnTo>
                    <a:pt x="236" y="126"/>
                  </a:lnTo>
                  <a:lnTo>
                    <a:pt x="168" y="46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804" y="4198"/>
              <a:ext cx="194" cy="89"/>
            </a:xfrm>
            <a:custGeom>
              <a:avLst/>
              <a:gdLst/>
              <a:ahLst/>
              <a:cxnLst/>
              <a:rect l="l" t="t" r="r" b="b"/>
              <a:pathLst>
                <a:path w="194" h="89" extrusionOk="0">
                  <a:moveTo>
                    <a:pt x="2" y="0"/>
                  </a:moveTo>
                  <a:lnTo>
                    <a:pt x="2" y="10"/>
                  </a:lnTo>
                  <a:lnTo>
                    <a:pt x="0" y="73"/>
                  </a:lnTo>
                  <a:lnTo>
                    <a:pt x="122" y="89"/>
                  </a:lnTo>
                  <a:lnTo>
                    <a:pt x="194" y="5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85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804" y="4198"/>
              <a:ext cx="194" cy="89"/>
            </a:xfrm>
            <a:custGeom>
              <a:avLst/>
              <a:gdLst/>
              <a:ahLst/>
              <a:cxnLst/>
              <a:rect l="l" t="t" r="r" b="b"/>
              <a:pathLst>
                <a:path w="194" h="89" extrusionOk="0">
                  <a:moveTo>
                    <a:pt x="2" y="0"/>
                  </a:moveTo>
                  <a:lnTo>
                    <a:pt x="2" y="10"/>
                  </a:lnTo>
                  <a:lnTo>
                    <a:pt x="0" y="73"/>
                  </a:lnTo>
                  <a:lnTo>
                    <a:pt x="122" y="89"/>
                  </a:lnTo>
                  <a:lnTo>
                    <a:pt x="194" y="5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803" y="4271"/>
              <a:ext cx="123" cy="61"/>
            </a:xfrm>
            <a:custGeom>
              <a:avLst/>
              <a:gdLst/>
              <a:ahLst/>
              <a:cxnLst/>
              <a:rect l="l" t="t" r="r" b="b"/>
              <a:pathLst>
                <a:path w="123" h="61" extrusionOk="0">
                  <a:moveTo>
                    <a:pt x="1" y="0"/>
                  </a:moveTo>
                  <a:lnTo>
                    <a:pt x="0" y="61"/>
                  </a:lnTo>
                  <a:lnTo>
                    <a:pt x="41" y="61"/>
                  </a:lnTo>
                  <a:lnTo>
                    <a:pt x="123" y="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F85A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803" y="4271"/>
              <a:ext cx="123" cy="61"/>
            </a:xfrm>
            <a:custGeom>
              <a:avLst/>
              <a:gdLst/>
              <a:ahLst/>
              <a:cxnLst/>
              <a:rect l="l" t="t" r="r" b="b"/>
              <a:pathLst>
                <a:path w="123" h="61" extrusionOk="0">
                  <a:moveTo>
                    <a:pt x="1" y="0"/>
                  </a:moveTo>
                  <a:lnTo>
                    <a:pt x="0" y="61"/>
                  </a:lnTo>
                  <a:lnTo>
                    <a:pt x="41" y="61"/>
                  </a:lnTo>
                  <a:lnTo>
                    <a:pt x="123" y="1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1080" y="4183"/>
              <a:ext cx="39" cy="86"/>
            </a:xfrm>
            <a:custGeom>
              <a:avLst/>
              <a:gdLst/>
              <a:ahLst/>
              <a:cxnLst/>
              <a:rect l="l" t="t" r="r" b="b"/>
              <a:pathLst>
                <a:path w="39" h="86" extrusionOk="0">
                  <a:moveTo>
                    <a:pt x="37" y="0"/>
                  </a:moveTo>
                  <a:lnTo>
                    <a:pt x="37" y="0"/>
                  </a:lnTo>
                  <a:lnTo>
                    <a:pt x="11" y="15"/>
                  </a:lnTo>
                  <a:lnTo>
                    <a:pt x="0" y="86"/>
                  </a:lnTo>
                  <a:lnTo>
                    <a:pt x="39" y="62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4D8C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1080" y="4183"/>
              <a:ext cx="39" cy="86"/>
            </a:xfrm>
            <a:custGeom>
              <a:avLst/>
              <a:gdLst/>
              <a:ahLst/>
              <a:cxnLst/>
              <a:rect l="l" t="t" r="r" b="b"/>
              <a:pathLst>
                <a:path w="39" h="86" extrusionOk="0">
                  <a:moveTo>
                    <a:pt x="37" y="0"/>
                  </a:moveTo>
                  <a:lnTo>
                    <a:pt x="37" y="0"/>
                  </a:lnTo>
                  <a:lnTo>
                    <a:pt x="11" y="15"/>
                  </a:lnTo>
                  <a:lnTo>
                    <a:pt x="0" y="86"/>
                  </a:lnTo>
                  <a:lnTo>
                    <a:pt x="39" y="62"/>
                  </a:lnTo>
                  <a:lnTo>
                    <a:pt x="3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1042" y="4198"/>
              <a:ext cx="49" cy="71"/>
            </a:xfrm>
            <a:custGeom>
              <a:avLst/>
              <a:gdLst/>
              <a:ahLst/>
              <a:cxnLst/>
              <a:rect l="l" t="t" r="r" b="b"/>
              <a:pathLst>
                <a:path w="49" h="71" extrusionOk="0">
                  <a:moveTo>
                    <a:pt x="49" y="0"/>
                  </a:moveTo>
                  <a:lnTo>
                    <a:pt x="0" y="26"/>
                  </a:lnTo>
                  <a:lnTo>
                    <a:pt x="38" y="7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4587A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1042" y="4198"/>
              <a:ext cx="49" cy="71"/>
            </a:xfrm>
            <a:custGeom>
              <a:avLst/>
              <a:gdLst/>
              <a:ahLst/>
              <a:cxnLst/>
              <a:rect l="l" t="t" r="r" b="b"/>
              <a:pathLst>
                <a:path w="49" h="71" extrusionOk="0">
                  <a:moveTo>
                    <a:pt x="49" y="0"/>
                  </a:moveTo>
                  <a:lnTo>
                    <a:pt x="0" y="26"/>
                  </a:lnTo>
                  <a:lnTo>
                    <a:pt x="38" y="71"/>
                  </a:lnTo>
                  <a:lnTo>
                    <a:pt x="4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998" y="4224"/>
              <a:ext cx="82" cy="45"/>
            </a:xfrm>
            <a:custGeom>
              <a:avLst/>
              <a:gdLst/>
              <a:ahLst/>
              <a:cxnLst/>
              <a:rect l="l" t="t" r="r" b="b"/>
              <a:pathLst>
                <a:path w="82" h="45" extrusionOk="0">
                  <a:moveTo>
                    <a:pt x="44" y="0"/>
                  </a:moveTo>
                  <a:lnTo>
                    <a:pt x="0" y="24"/>
                  </a:lnTo>
                  <a:lnTo>
                    <a:pt x="82" y="45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4D8C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998" y="4224"/>
              <a:ext cx="82" cy="45"/>
            </a:xfrm>
            <a:custGeom>
              <a:avLst/>
              <a:gdLst/>
              <a:ahLst/>
              <a:cxnLst/>
              <a:rect l="l" t="t" r="r" b="b"/>
              <a:pathLst>
                <a:path w="82" h="45" extrusionOk="0">
                  <a:moveTo>
                    <a:pt x="44" y="0"/>
                  </a:moveTo>
                  <a:lnTo>
                    <a:pt x="0" y="24"/>
                  </a:lnTo>
                  <a:lnTo>
                    <a:pt x="82" y="45"/>
                  </a:lnTo>
                  <a:lnTo>
                    <a:pt x="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926" y="4248"/>
              <a:ext cx="154" cy="49"/>
            </a:xfrm>
            <a:custGeom>
              <a:avLst/>
              <a:gdLst/>
              <a:ahLst/>
              <a:cxnLst/>
              <a:rect l="l" t="t" r="r" b="b"/>
              <a:pathLst>
                <a:path w="154" h="49" extrusionOk="0">
                  <a:moveTo>
                    <a:pt x="72" y="0"/>
                  </a:moveTo>
                  <a:lnTo>
                    <a:pt x="0" y="39"/>
                  </a:lnTo>
                  <a:lnTo>
                    <a:pt x="73" y="49"/>
                  </a:lnTo>
                  <a:lnTo>
                    <a:pt x="154" y="2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3F85A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926" y="4248"/>
              <a:ext cx="154" cy="49"/>
            </a:xfrm>
            <a:custGeom>
              <a:avLst/>
              <a:gdLst/>
              <a:ahLst/>
              <a:cxnLst/>
              <a:rect l="l" t="t" r="r" b="b"/>
              <a:pathLst>
                <a:path w="154" h="49" extrusionOk="0">
                  <a:moveTo>
                    <a:pt x="72" y="0"/>
                  </a:moveTo>
                  <a:lnTo>
                    <a:pt x="0" y="39"/>
                  </a:lnTo>
                  <a:lnTo>
                    <a:pt x="73" y="49"/>
                  </a:lnTo>
                  <a:lnTo>
                    <a:pt x="154" y="21"/>
                  </a:lnTo>
                  <a:lnTo>
                    <a:pt x="7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999" y="4269"/>
              <a:ext cx="81" cy="39"/>
            </a:xfrm>
            <a:custGeom>
              <a:avLst/>
              <a:gdLst/>
              <a:ahLst/>
              <a:cxnLst/>
              <a:rect l="l" t="t" r="r" b="b"/>
              <a:pathLst>
                <a:path w="81" h="39" extrusionOk="0">
                  <a:moveTo>
                    <a:pt x="81" y="0"/>
                  </a:moveTo>
                  <a:lnTo>
                    <a:pt x="0" y="28"/>
                  </a:lnTo>
                  <a:lnTo>
                    <a:pt x="77" y="39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4486A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999" y="4269"/>
              <a:ext cx="81" cy="39"/>
            </a:xfrm>
            <a:custGeom>
              <a:avLst/>
              <a:gdLst/>
              <a:ahLst/>
              <a:cxnLst/>
              <a:rect l="l" t="t" r="r" b="b"/>
              <a:pathLst>
                <a:path w="81" h="39" extrusionOk="0">
                  <a:moveTo>
                    <a:pt x="81" y="0"/>
                  </a:moveTo>
                  <a:lnTo>
                    <a:pt x="0" y="28"/>
                  </a:lnTo>
                  <a:lnTo>
                    <a:pt x="77" y="39"/>
                  </a:lnTo>
                  <a:lnTo>
                    <a:pt x="8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1080" y="4245"/>
              <a:ext cx="41" cy="69"/>
            </a:xfrm>
            <a:custGeom>
              <a:avLst/>
              <a:gdLst/>
              <a:ahLst/>
              <a:cxnLst/>
              <a:rect l="l" t="t" r="r" b="b"/>
              <a:pathLst>
                <a:path w="41" h="69" extrusionOk="0">
                  <a:moveTo>
                    <a:pt x="39" y="0"/>
                  </a:moveTo>
                  <a:lnTo>
                    <a:pt x="0" y="24"/>
                  </a:lnTo>
                  <a:lnTo>
                    <a:pt x="37" y="68"/>
                  </a:lnTo>
                  <a:lnTo>
                    <a:pt x="41" y="69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4587A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1080" y="4245"/>
              <a:ext cx="41" cy="69"/>
            </a:xfrm>
            <a:custGeom>
              <a:avLst/>
              <a:gdLst/>
              <a:ahLst/>
              <a:cxnLst/>
              <a:rect l="l" t="t" r="r" b="b"/>
              <a:pathLst>
                <a:path w="41" h="69" extrusionOk="0">
                  <a:moveTo>
                    <a:pt x="39" y="0"/>
                  </a:moveTo>
                  <a:lnTo>
                    <a:pt x="0" y="24"/>
                  </a:lnTo>
                  <a:lnTo>
                    <a:pt x="37" y="68"/>
                  </a:lnTo>
                  <a:lnTo>
                    <a:pt x="41" y="69"/>
                  </a:lnTo>
                  <a:lnTo>
                    <a:pt x="3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1076" y="4269"/>
              <a:ext cx="41" cy="44"/>
            </a:xfrm>
            <a:custGeom>
              <a:avLst/>
              <a:gdLst/>
              <a:ahLst/>
              <a:cxnLst/>
              <a:rect l="l" t="t" r="r" b="b"/>
              <a:pathLst>
                <a:path w="41" h="44" extrusionOk="0">
                  <a:moveTo>
                    <a:pt x="4" y="0"/>
                  </a:moveTo>
                  <a:lnTo>
                    <a:pt x="4" y="0"/>
                  </a:lnTo>
                  <a:lnTo>
                    <a:pt x="0" y="39"/>
                  </a:lnTo>
                  <a:lnTo>
                    <a:pt x="41" y="4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4688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1076" y="4269"/>
              <a:ext cx="41" cy="44"/>
            </a:xfrm>
            <a:custGeom>
              <a:avLst/>
              <a:gdLst/>
              <a:ahLst/>
              <a:cxnLst/>
              <a:rect l="l" t="t" r="r" b="b"/>
              <a:pathLst>
                <a:path w="41" h="44" extrusionOk="0">
                  <a:moveTo>
                    <a:pt x="4" y="0"/>
                  </a:moveTo>
                  <a:lnTo>
                    <a:pt x="4" y="0"/>
                  </a:lnTo>
                  <a:lnTo>
                    <a:pt x="0" y="39"/>
                  </a:lnTo>
                  <a:lnTo>
                    <a:pt x="41" y="44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844" y="4287"/>
              <a:ext cx="155" cy="45"/>
            </a:xfrm>
            <a:custGeom>
              <a:avLst/>
              <a:gdLst/>
              <a:ahLst/>
              <a:cxnLst/>
              <a:rect l="l" t="t" r="r" b="b"/>
              <a:pathLst>
                <a:path w="155" h="45" extrusionOk="0">
                  <a:moveTo>
                    <a:pt x="82" y="0"/>
                  </a:moveTo>
                  <a:lnTo>
                    <a:pt x="0" y="45"/>
                  </a:lnTo>
                  <a:lnTo>
                    <a:pt x="55" y="45"/>
                  </a:lnTo>
                  <a:lnTo>
                    <a:pt x="155" y="1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3F85A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844" y="4287"/>
              <a:ext cx="155" cy="45"/>
            </a:xfrm>
            <a:custGeom>
              <a:avLst/>
              <a:gdLst/>
              <a:ahLst/>
              <a:cxnLst/>
              <a:rect l="l" t="t" r="r" b="b"/>
              <a:pathLst>
                <a:path w="155" h="45" extrusionOk="0">
                  <a:moveTo>
                    <a:pt x="82" y="0"/>
                  </a:moveTo>
                  <a:lnTo>
                    <a:pt x="0" y="45"/>
                  </a:lnTo>
                  <a:lnTo>
                    <a:pt x="55" y="45"/>
                  </a:lnTo>
                  <a:lnTo>
                    <a:pt x="155" y="10"/>
                  </a:lnTo>
                  <a:lnTo>
                    <a:pt x="8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899" y="4297"/>
              <a:ext cx="177" cy="35"/>
            </a:xfrm>
            <a:custGeom>
              <a:avLst/>
              <a:gdLst/>
              <a:ahLst/>
              <a:cxnLst/>
              <a:rect l="l" t="t" r="r" b="b"/>
              <a:pathLst>
                <a:path w="177" h="35" extrusionOk="0">
                  <a:moveTo>
                    <a:pt x="100" y="0"/>
                  </a:moveTo>
                  <a:lnTo>
                    <a:pt x="0" y="35"/>
                  </a:lnTo>
                  <a:lnTo>
                    <a:pt x="175" y="35"/>
                  </a:lnTo>
                  <a:lnTo>
                    <a:pt x="177" y="11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4487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899" y="4297"/>
              <a:ext cx="177" cy="35"/>
            </a:xfrm>
            <a:custGeom>
              <a:avLst/>
              <a:gdLst/>
              <a:ahLst/>
              <a:cxnLst/>
              <a:rect l="l" t="t" r="r" b="b"/>
              <a:pathLst>
                <a:path w="177" h="35" extrusionOk="0">
                  <a:moveTo>
                    <a:pt x="100" y="0"/>
                  </a:moveTo>
                  <a:lnTo>
                    <a:pt x="0" y="35"/>
                  </a:lnTo>
                  <a:lnTo>
                    <a:pt x="175" y="35"/>
                  </a:lnTo>
                  <a:lnTo>
                    <a:pt x="177" y="11"/>
                  </a:lnTo>
                  <a:lnTo>
                    <a:pt x="1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1117" y="4313"/>
              <a:ext cx="5" cy="5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0" y="0"/>
                  </a:moveTo>
                  <a:lnTo>
                    <a:pt x="5" y="5"/>
                  </a:lnTo>
                  <a:lnTo>
                    <a:pt x="4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87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1117" y="4313"/>
              <a:ext cx="5" cy="5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0" y="0"/>
                  </a:moveTo>
                  <a:lnTo>
                    <a:pt x="5" y="5"/>
                  </a:lnTo>
                  <a:lnTo>
                    <a:pt x="4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1074" y="4308"/>
              <a:ext cx="48" cy="24"/>
            </a:xfrm>
            <a:custGeom>
              <a:avLst/>
              <a:gdLst/>
              <a:ahLst/>
              <a:cxnLst/>
              <a:rect l="l" t="t" r="r" b="b"/>
              <a:pathLst>
                <a:path w="48" h="24" extrusionOk="0">
                  <a:moveTo>
                    <a:pt x="2" y="0"/>
                  </a:moveTo>
                  <a:lnTo>
                    <a:pt x="0" y="24"/>
                  </a:lnTo>
                  <a:lnTo>
                    <a:pt x="48" y="24"/>
                  </a:lnTo>
                  <a:lnTo>
                    <a:pt x="48" y="10"/>
                  </a:lnTo>
                  <a:lnTo>
                    <a:pt x="43" y="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4688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1074" y="4308"/>
              <a:ext cx="48" cy="24"/>
            </a:xfrm>
            <a:custGeom>
              <a:avLst/>
              <a:gdLst/>
              <a:ahLst/>
              <a:cxnLst/>
              <a:rect l="l" t="t" r="r" b="b"/>
              <a:pathLst>
                <a:path w="48" h="24" extrusionOk="0">
                  <a:moveTo>
                    <a:pt x="2" y="0"/>
                  </a:moveTo>
                  <a:lnTo>
                    <a:pt x="0" y="24"/>
                  </a:lnTo>
                  <a:lnTo>
                    <a:pt x="48" y="24"/>
                  </a:lnTo>
                  <a:lnTo>
                    <a:pt x="48" y="10"/>
                  </a:lnTo>
                  <a:lnTo>
                    <a:pt x="43" y="5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1397" y="4072"/>
              <a:ext cx="3" cy="3"/>
            </a:xfrm>
            <a:custGeom>
              <a:avLst/>
              <a:gdLst/>
              <a:ahLst/>
              <a:cxnLst/>
              <a:rect l="l" t="t" r="r" b="b"/>
              <a:pathLst>
                <a:path w="3" h="3" extrusionOk="0">
                  <a:moveTo>
                    <a:pt x="2" y="0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3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4385A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1397" y="4072"/>
              <a:ext cx="3" cy="3"/>
            </a:xfrm>
            <a:custGeom>
              <a:avLst/>
              <a:gdLst/>
              <a:ahLst/>
              <a:cxnLst/>
              <a:rect l="l" t="t" r="r" b="b"/>
              <a:pathLst>
                <a:path w="3" h="3" extrusionOk="0">
                  <a:moveTo>
                    <a:pt x="2" y="0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3" y="1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1306" y="4073"/>
              <a:ext cx="100" cy="144"/>
            </a:xfrm>
            <a:custGeom>
              <a:avLst/>
              <a:gdLst/>
              <a:ahLst/>
              <a:cxnLst/>
              <a:rect l="l" t="t" r="r" b="b"/>
              <a:pathLst>
                <a:path w="100" h="144" extrusionOk="0">
                  <a:moveTo>
                    <a:pt x="94" y="0"/>
                  </a:moveTo>
                  <a:lnTo>
                    <a:pt x="91" y="2"/>
                  </a:lnTo>
                  <a:lnTo>
                    <a:pt x="0" y="144"/>
                  </a:lnTo>
                  <a:lnTo>
                    <a:pt x="100" y="6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3E81A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1306" y="4073"/>
              <a:ext cx="100" cy="144"/>
            </a:xfrm>
            <a:custGeom>
              <a:avLst/>
              <a:gdLst/>
              <a:ahLst/>
              <a:cxnLst/>
              <a:rect l="l" t="t" r="r" b="b"/>
              <a:pathLst>
                <a:path w="100" h="144" extrusionOk="0">
                  <a:moveTo>
                    <a:pt x="94" y="0"/>
                  </a:moveTo>
                  <a:lnTo>
                    <a:pt x="91" y="2"/>
                  </a:lnTo>
                  <a:lnTo>
                    <a:pt x="0" y="144"/>
                  </a:lnTo>
                  <a:lnTo>
                    <a:pt x="100" y="6"/>
                  </a:lnTo>
                  <a:lnTo>
                    <a:pt x="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1521" y="4197"/>
              <a:ext cx="25" cy="38"/>
            </a:xfrm>
            <a:custGeom>
              <a:avLst/>
              <a:gdLst/>
              <a:ahLst/>
              <a:cxnLst/>
              <a:rect l="l" t="t" r="r" b="b"/>
              <a:pathLst>
                <a:path w="25" h="38" extrusionOk="0">
                  <a:moveTo>
                    <a:pt x="3" y="0"/>
                  </a:moveTo>
                  <a:lnTo>
                    <a:pt x="0" y="38"/>
                  </a:lnTo>
                  <a:lnTo>
                    <a:pt x="21" y="24"/>
                  </a:lnTo>
                  <a:lnTo>
                    <a:pt x="25" y="21"/>
                  </a:lnTo>
                  <a:lnTo>
                    <a:pt x="22" y="1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4A89A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1521" y="4197"/>
              <a:ext cx="25" cy="38"/>
            </a:xfrm>
            <a:custGeom>
              <a:avLst/>
              <a:gdLst/>
              <a:ahLst/>
              <a:cxnLst/>
              <a:rect l="l" t="t" r="r" b="b"/>
              <a:pathLst>
                <a:path w="25" h="38" extrusionOk="0">
                  <a:moveTo>
                    <a:pt x="3" y="0"/>
                  </a:moveTo>
                  <a:lnTo>
                    <a:pt x="0" y="38"/>
                  </a:lnTo>
                  <a:lnTo>
                    <a:pt x="21" y="24"/>
                  </a:lnTo>
                  <a:lnTo>
                    <a:pt x="25" y="21"/>
                  </a:lnTo>
                  <a:lnTo>
                    <a:pt x="22" y="18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1235" y="4079"/>
              <a:ext cx="289" cy="247"/>
            </a:xfrm>
            <a:custGeom>
              <a:avLst/>
              <a:gdLst/>
              <a:ahLst/>
              <a:cxnLst/>
              <a:rect l="l" t="t" r="r" b="b"/>
              <a:pathLst>
                <a:path w="289" h="247" extrusionOk="0">
                  <a:moveTo>
                    <a:pt x="171" y="0"/>
                  </a:moveTo>
                  <a:lnTo>
                    <a:pt x="71" y="138"/>
                  </a:lnTo>
                  <a:lnTo>
                    <a:pt x="0" y="247"/>
                  </a:lnTo>
                  <a:lnTo>
                    <a:pt x="203" y="211"/>
                  </a:lnTo>
                  <a:lnTo>
                    <a:pt x="286" y="156"/>
                  </a:lnTo>
                  <a:lnTo>
                    <a:pt x="289" y="118"/>
                  </a:lnTo>
                  <a:lnTo>
                    <a:pt x="186" y="15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4184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1235" y="4079"/>
              <a:ext cx="289" cy="247"/>
            </a:xfrm>
            <a:custGeom>
              <a:avLst/>
              <a:gdLst/>
              <a:ahLst/>
              <a:cxnLst/>
              <a:rect l="l" t="t" r="r" b="b"/>
              <a:pathLst>
                <a:path w="289" h="247" extrusionOk="0">
                  <a:moveTo>
                    <a:pt x="171" y="0"/>
                  </a:moveTo>
                  <a:lnTo>
                    <a:pt x="71" y="138"/>
                  </a:lnTo>
                  <a:lnTo>
                    <a:pt x="0" y="247"/>
                  </a:lnTo>
                  <a:lnTo>
                    <a:pt x="203" y="211"/>
                  </a:lnTo>
                  <a:lnTo>
                    <a:pt x="286" y="156"/>
                  </a:lnTo>
                  <a:lnTo>
                    <a:pt x="289" y="118"/>
                  </a:lnTo>
                  <a:lnTo>
                    <a:pt x="186" y="15"/>
                  </a:lnTo>
                  <a:lnTo>
                    <a:pt x="1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1232" y="4290"/>
              <a:ext cx="206" cy="42"/>
            </a:xfrm>
            <a:custGeom>
              <a:avLst/>
              <a:gdLst/>
              <a:ahLst/>
              <a:cxnLst/>
              <a:rect l="l" t="t" r="r" b="b"/>
              <a:pathLst>
                <a:path w="206" h="42" extrusionOk="0">
                  <a:moveTo>
                    <a:pt x="206" y="0"/>
                  </a:moveTo>
                  <a:lnTo>
                    <a:pt x="3" y="36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42" y="42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4083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1232" y="4290"/>
              <a:ext cx="206" cy="42"/>
            </a:xfrm>
            <a:custGeom>
              <a:avLst/>
              <a:gdLst/>
              <a:ahLst/>
              <a:cxnLst/>
              <a:rect l="l" t="t" r="r" b="b"/>
              <a:pathLst>
                <a:path w="206" h="42" extrusionOk="0">
                  <a:moveTo>
                    <a:pt x="206" y="0"/>
                  </a:moveTo>
                  <a:lnTo>
                    <a:pt x="3" y="36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42" y="42"/>
                  </a:lnTo>
                  <a:lnTo>
                    <a:pt x="20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1232" y="4332"/>
              <a:ext cx="1" cy="1"/>
            </a:xfrm>
            <a:prstGeom prst="rect">
              <a:avLst/>
            </a:prstGeom>
            <a:solidFill>
              <a:srgbClr val="4B8FB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1232" y="4332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1958" y="4007"/>
              <a:ext cx="159" cy="235"/>
            </a:xfrm>
            <a:custGeom>
              <a:avLst/>
              <a:gdLst/>
              <a:ahLst/>
              <a:cxnLst/>
              <a:rect l="l" t="t" r="r" b="b"/>
              <a:pathLst>
                <a:path w="159" h="235" extrusionOk="0">
                  <a:moveTo>
                    <a:pt x="82" y="0"/>
                  </a:moveTo>
                  <a:lnTo>
                    <a:pt x="82" y="0"/>
                  </a:lnTo>
                  <a:lnTo>
                    <a:pt x="0" y="178"/>
                  </a:lnTo>
                  <a:lnTo>
                    <a:pt x="106" y="228"/>
                  </a:lnTo>
                  <a:lnTo>
                    <a:pt x="159" y="235"/>
                  </a:lnTo>
                  <a:lnTo>
                    <a:pt x="146" y="149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498DB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1958" y="4007"/>
              <a:ext cx="159" cy="235"/>
            </a:xfrm>
            <a:custGeom>
              <a:avLst/>
              <a:gdLst/>
              <a:ahLst/>
              <a:cxnLst/>
              <a:rect l="l" t="t" r="r" b="b"/>
              <a:pathLst>
                <a:path w="159" h="235" extrusionOk="0">
                  <a:moveTo>
                    <a:pt x="82" y="0"/>
                  </a:moveTo>
                  <a:lnTo>
                    <a:pt x="82" y="0"/>
                  </a:lnTo>
                  <a:lnTo>
                    <a:pt x="0" y="178"/>
                  </a:lnTo>
                  <a:lnTo>
                    <a:pt x="106" y="228"/>
                  </a:lnTo>
                  <a:lnTo>
                    <a:pt x="159" y="235"/>
                  </a:lnTo>
                  <a:lnTo>
                    <a:pt x="146" y="149"/>
                  </a:lnTo>
                  <a:lnTo>
                    <a:pt x="8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104" y="4156"/>
              <a:ext cx="35" cy="89"/>
            </a:xfrm>
            <a:custGeom>
              <a:avLst/>
              <a:gdLst/>
              <a:ahLst/>
              <a:cxnLst/>
              <a:rect l="l" t="t" r="r" b="b"/>
              <a:pathLst>
                <a:path w="35" h="89" extrusionOk="0">
                  <a:moveTo>
                    <a:pt x="0" y="0"/>
                  </a:moveTo>
                  <a:lnTo>
                    <a:pt x="13" y="86"/>
                  </a:lnTo>
                  <a:lnTo>
                    <a:pt x="32" y="89"/>
                  </a:lnTo>
                  <a:lnTo>
                    <a:pt x="35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91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104" y="4156"/>
              <a:ext cx="35" cy="89"/>
            </a:xfrm>
            <a:custGeom>
              <a:avLst/>
              <a:gdLst/>
              <a:ahLst/>
              <a:cxnLst/>
              <a:rect l="l" t="t" r="r" b="b"/>
              <a:pathLst>
                <a:path w="35" h="89" extrusionOk="0">
                  <a:moveTo>
                    <a:pt x="0" y="0"/>
                  </a:moveTo>
                  <a:lnTo>
                    <a:pt x="13" y="86"/>
                  </a:lnTo>
                  <a:lnTo>
                    <a:pt x="32" y="89"/>
                  </a:lnTo>
                  <a:lnTo>
                    <a:pt x="35" y="8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136" y="4240"/>
              <a:ext cx="5" cy="6"/>
            </a:xfrm>
            <a:custGeom>
              <a:avLst/>
              <a:gdLst/>
              <a:ahLst/>
              <a:cxnLst/>
              <a:rect l="l" t="t" r="r" b="b"/>
              <a:pathLst>
                <a:path w="5" h="6" extrusionOk="0">
                  <a:moveTo>
                    <a:pt x="3" y="0"/>
                  </a:moveTo>
                  <a:lnTo>
                    <a:pt x="0" y="5"/>
                  </a:lnTo>
                  <a:lnTo>
                    <a:pt x="5" y="6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5090B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136" y="4240"/>
              <a:ext cx="5" cy="6"/>
            </a:xfrm>
            <a:custGeom>
              <a:avLst/>
              <a:gdLst/>
              <a:ahLst/>
              <a:cxnLst/>
              <a:rect l="l" t="t" r="r" b="b"/>
              <a:pathLst>
                <a:path w="5" h="6" extrusionOk="0">
                  <a:moveTo>
                    <a:pt x="3" y="0"/>
                  </a:moveTo>
                  <a:lnTo>
                    <a:pt x="0" y="5"/>
                  </a:lnTo>
                  <a:lnTo>
                    <a:pt x="5" y="6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1943" y="4185"/>
              <a:ext cx="121" cy="50"/>
            </a:xfrm>
            <a:custGeom>
              <a:avLst/>
              <a:gdLst/>
              <a:ahLst/>
              <a:cxnLst/>
              <a:rect l="l" t="t" r="r" b="b"/>
              <a:pathLst>
                <a:path w="121" h="50" extrusionOk="0">
                  <a:moveTo>
                    <a:pt x="15" y="0"/>
                  </a:moveTo>
                  <a:lnTo>
                    <a:pt x="0" y="35"/>
                  </a:lnTo>
                  <a:lnTo>
                    <a:pt x="121" y="5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5995B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1943" y="4185"/>
              <a:ext cx="121" cy="50"/>
            </a:xfrm>
            <a:custGeom>
              <a:avLst/>
              <a:gdLst/>
              <a:ahLst/>
              <a:cxnLst/>
              <a:rect l="l" t="t" r="r" b="b"/>
              <a:pathLst>
                <a:path w="121" h="50" extrusionOk="0">
                  <a:moveTo>
                    <a:pt x="15" y="0"/>
                  </a:moveTo>
                  <a:lnTo>
                    <a:pt x="0" y="35"/>
                  </a:lnTo>
                  <a:lnTo>
                    <a:pt x="121" y="50"/>
                  </a:lnTo>
                  <a:lnTo>
                    <a:pt x="1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064" y="4235"/>
              <a:ext cx="56" cy="28"/>
            </a:xfrm>
            <a:custGeom>
              <a:avLst/>
              <a:gdLst/>
              <a:ahLst/>
              <a:cxnLst/>
              <a:rect l="l" t="t" r="r" b="b"/>
              <a:pathLst>
                <a:path w="56" h="28" extrusionOk="0">
                  <a:moveTo>
                    <a:pt x="0" y="0"/>
                  </a:moveTo>
                  <a:lnTo>
                    <a:pt x="56" y="28"/>
                  </a:lnTo>
                  <a:lnTo>
                    <a:pt x="53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87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064" y="4235"/>
              <a:ext cx="56" cy="28"/>
            </a:xfrm>
            <a:custGeom>
              <a:avLst/>
              <a:gdLst/>
              <a:ahLst/>
              <a:cxnLst/>
              <a:rect l="l" t="t" r="r" b="b"/>
              <a:pathLst>
                <a:path w="56" h="28" extrusionOk="0">
                  <a:moveTo>
                    <a:pt x="0" y="0"/>
                  </a:moveTo>
                  <a:lnTo>
                    <a:pt x="56" y="28"/>
                  </a:lnTo>
                  <a:lnTo>
                    <a:pt x="53" y="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117" y="4242"/>
              <a:ext cx="19" cy="21"/>
            </a:xfrm>
            <a:custGeom>
              <a:avLst/>
              <a:gdLst/>
              <a:ahLst/>
              <a:cxnLst/>
              <a:rect l="l" t="t" r="r" b="b"/>
              <a:pathLst>
                <a:path w="19" h="21" extrusionOk="0">
                  <a:moveTo>
                    <a:pt x="0" y="0"/>
                  </a:moveTo>
                  <a:lnTo>
                    <a:pt x="3" y="21"/>
                  </a:lnTo>
                  <a:lnTo>
                    <a:pt x="19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98AA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117" y="4242"/>
              <a:ext cx="19" cy="21"/>
            </a:xfrm>
            <a:custGeom>
              <a:avLst/>
              <a:gdLst/>
              <a:ahLst/>
              <a:cxnLst/>
              <a:rect l="l" t="t" r="r" b="b"/>
              <a:pathLst>
                <a:path w="19" h="21" extrusionOk="0">
                  <a:moveTo>
                    <a:pt x="0" y="0"/>
                  </a:moveTo>
                  <a:lnTo>
                    <a:pt x="3" y="21"/>
                  </a:lnTo>
                  <a:lnTo>
                    <a:pt x="19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120" y="4245"/>
              <a:ext cx="26" cy="18"/>
            </a:xfrm>
            <a:custGeom>
              <a:avLst/>
              <a:gdLst/>
              <a:ahLst/>
              <a:cxnLst/>
              <a:rect l="l" t="t" r="r" b="b"/>
              <a:pathLst>
                <a:path w="26" h="18" extrusionOk="0">
                  <a:moveTo>
                    <a:pt x="16" y="0"/>
                  </a:moveTo>
                  <a:lnTo>
                    <a:pt x="0" y="18"/>
                  </a:lnTo>
                  <a:lnTo>
                    <a:pt x="26" y="11"/>
                  </a:lnTo>
                  <a:lnTo>
                    <a:pt x="21" y="1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989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120" y="4245"/>
              <a:ext cx="26" cy="18"/>
            </a:xfrm>
            <a:custGeom>
              <a:avLst/>
              <a:gdLst/>
              <a:ahLst/>
              <a:cxnLst/>
              <a:rect l="l" t="t" r="r" b="b"/>
              <a:pathLst>
                <a:path w="26" h="18" extrusionOk="0">
                  <a:moveTo>
                    <a:pt x="16" y="0"/>
                  </a:moveTo>
                  <a:lnTo>
                    <a:pt x="0" y="18"/>
                  </a:lnTo>
                  <a:lnTo>
                    <a:pt x="26" y="11"/>
                  </a:lnTo>
                  <a:lnTo>
                    <a:pt x="21" y="1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2120" y="4256"/>
              <a:ext cx="34" cy="18"/>
            </a:xfrm>
            <a:custGeom>
              <a:avLst/>
              <a:gdLst/>
              <a:ahLst/>
              <a:cxnLst/>
              <a:rect l="l" t="t" r="r" b="b"/>
              <a:pathLst>
                <a:path w="34" h="18" extrusionOk="0">
                  <a:moveTo>
                    <a:pt x="26" y="0"/>
                  </a:moveTo>
                  <a:lnTo>
                    <a:pt x="0" y="7"/>
                  </a:lnTo>
                  <a:lnTo>
                    <a:pt x="34" y="1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5A96B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2120" y="4256"/>
              <a:ext cx="34" cy="18"/>
            </a:xfrm>
            <a:custGeom>
              <a:avLst/>
              <a:gdLst/>
              <a:ahLst/>
              <a:cxnLst/>
              <a:rect l="l" t="t" r="r" b="b"/>
              <a:pathLst>
                <a:path w="34" h="18" extrusionOk="0">
                  <a:moveTo>
                    <a:pt x="26" y="0"/>
                  </a:moveTo>
                  <a:lnTo>
                    <a:pt x="0" y="7"/>
                  </a:lnTo>
                  <a:lnTo>
                    <a:pt x="34" y="18"/>
                  </a:lnTo>
                  <a:lnTo>
                    <a:pt x="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2120" y="4263"/>
              <a:ext cx="58" cy="69"/>
            </a:xfrm>
            <a:custGeom>
              <a:avLst/>
              <a:gdLst/>
              <a:ahLst/>
              <a:cxnLst/>
              <a:rect l="l" t="t" r="r" b="b"/>
              <a:pathLst>
                <a:path w="58" h="69" extrusionOk="0">
                  <a:moveTo>
                    <a:pt x="0" y="0"/>
                  </a:moveTo>
                  <a:lnTo>
                    <a:pt x="15" y="69"/>
                  </a:lnTo>
                  <a:lnTo>
                    <a:pt x="58" y="69"/>
                  </a:lnTo>
                  <a:lnTo>
                    <a:pt x="34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94B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2120" y="4263"/>
              <a:ext cx="58" cy="69"/>
            </a:xfrm>
            <a:custGeom>
              <a:avLst/>
              <a:gdLst/>
              <a:ahLst/>
              <a:cxnLst/>
              <a:rect l="l" t="t" r="r" b="b"/>
              <a:pathLst>
                <a:path w="58" h="69" extrusionOk="0">
                  <a:moveTo>
                    <a:pt x="0" y="0"/>
                  </a:moveTo>
                  <a:lnTo>
                    <a:pt x="15" y="69"/>
                  </a:lnTo>
                  <a:lnTo>
                    <a:pt x="58" y="69"/>
                  </a:lnTo>
                  <a:lnTo>
                    <a:pt x="34" y="1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1892" y="4220"/>
              <a:ext cx="228" cy="112"/>
            </a:xfrm>
            <a:custGeom>
              <a:avLst/>
              <a:gdLst/>
              <a:ahLst/>
              <a:cxnLst/>
              <a:rect l="l" t="t" r="r" b="b"/>
              <a:pathLst>
                <a:path w="228" h="112" extrusionOk="0">
                  <a:moveTo>
                    <a:pt x="51" y="0"/>
                  </a:moveTo>
                  <a:lnTo>
                    <a:pt x="0" y="112"/>
                  </a:lnTo>
                  <a:lnTo>
                    <a:pt x="139" y="112"/>
                  </a:lnTo>
                  <a:lnTo>
                    <a:pt x="228" y="43"/>
                  </a:lnTo>
                  <a:lnTo>
                    <a:pt x="172" y="15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508EB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1892" y="4220"/>
              <a:ext cx="228" cy="112"/>
            </a:xfrm>
            <a:custGeom>
              <a:avLst/>
              <a:gdLst/>
              <a:ahLst/>
              <a:cxnLst/>
              <a:rect l="l" t="t" r="r" b="b"/>
              <a:pathLst>
                <a:path w="228" h="112" extrusionOk="0">
                  <a:moveTo>
                    <a:pt x="51" y="0"/>
                  </a:moveTo>
                  <a:lnTo>
                    <a:pt x="0" y="112"/>
                  </a:lnTo>
                  <a:lnTo>
                    <a:pt x="139" y="112"/>
                  </a:lnTo>
                  <a:lnTo>
                    <a:pt x="228" y="43"/>
                  </a:lnTo>
                  <a:lnTo>
                    <a:pt x="172" y="15"/>
                  </a:lnTo>
                  <a:lnTo>
                    <a:pt x="5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2031" y="4263"/>
              <a:ext cx="104" cy="69"/>
            </a:xfrm>
            <a:custGeom>
              <a:avLst/>
              <a:gdLst/>
              <a:ahLst/>
              <a:cxnLst/>
              <a:rect l="l" t="t" r="r" b="b"/>
              <a:pathLst>
                <a:path w="104" h="69" extrusionOk="0">
                  <a:moveTo>
                    <a:pt x="89" y="0"/>
                  </a:moveTo>
                  <a:lnTo>
                    <a:pt x="89" y="0"/>
                  </a:lnTo>
                  <a:lnTo>
                    <a:pt x="0" y="69"/>
                  </a:lnTo>
                  <a:lnTo>
                    <a:pt x="104" y="6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518EB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2031" y="4263"/>
              <a:ext cx="104" cy="69"/>
            </a:xfrm>
            <a:custGeom>
              <a:avLst/>
              <a:gdLst/>
              <a:ahLst/>
              <a:cxnLst/>
              <a:rect l="l" t="t" r="r" b="b"/>
              <a:pathLst>
                <a:path w="104" h="69" extrusionOk="0">
                  <a:moveTo>
                    <a:pt x="89" y="0"/>
                  </a:moveTo>
                  <a:lnTo>
                    <a:pt x="89" y="0"/>
                  </a:lnTo>
                  <a:lnTo>
                    <a:pt x="0" y="69"/>
                  </a:lnTo>
                  <a:lnTo>
                    <a:pt x="104" y="69"/>
                  </a:lnTo>
                  <a:lnTo>
                    <a:pt x="8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2338" y="3955"/>
              <a:ext cx="40" cy="30"/>
            </a:xfrm>
            <a:custGeom>
              <a:avLst/>
              <a:gdLst/>
              <a:ahLst/>
              <a:cxnLst/>
              <a:rect l="l" t="t" r="r" b="b"/>
              <a:pathLst>
                <a:path w="40" h="30" extrusionOk="0">
                  <a:moveTo>
                    <a:pt x="40" y="0"/>
                  </a:moveTo>
                  <a:lnTo>
                    <a:pt x="0" y="6"/>
                  </a:lnTo>
                  <a:lnTo>
                    <a:pt x="14" y="3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4586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2338" y="3955"/>
              <a:ext cx="40" cy="30"/>
            </a:xfrm>
            <a:custGeom>
              <a:avLst/>
              <a:gdLst/>
              <a:ahLst/>
              <a:cxnLst/>
              <a:rect l="l" t="t" r="r" b="b"/>
              <a:pathLst>
                <a:path w="40" h="30" extrusionOk="0">
                  <a:moveTo>
                    <a:pt x="40" y="0"/>
                  </a:moveTo>
                  <a:lnTo>
                    <a:pt x="0" y="6"/>
                  </a:lnTo>
                  <a:lnTo>
                    <a:pt x="14" y="30"/>
                  </a:lnTo>
                  <a:lnTo>
                    <a:pt x="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2352" y="3942"/>
              <a:ext cx="108" cy="125"/>
            </a:xfrm>
            <a:custGeom>
              <a:avLst/>
              <a:gdLst/>
              <a:ahLst/>
              <a:cxnLst/>
              <a:rect l="l" t="t" r="r" b="b"/>
              <a:pathLst>
                <a:path w="108" h="125" extrusionOk="0">
                  <a:moveTo>
                    <a:pt x="108" y="0"/>
                  </a:moveTo>
                  <a:lnTo>
                    <a:pt x="26" y="13"/>
                  </a:lnTo>
                  <a:lnTo>
                    <a:pt x="0" y="43"/>
                  </a:lnTo>
                  <a:lnTo>
                    <a:pt x="47" y="125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4586A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2352" y="3942"/>
              <a:ext cx="108" cy="125"/>
            </a:xfrm>
            <a:custGeom>
              <a:avLst/>
              <a:gdLst/>
              <a:ahLst/>
              <a:cxnLst/>
              <a:rect l="l" t="t" r="r" b="b"/>
              <a:pathLst>
                <a:path w="108" h="125" extrusionOk="0">
                  <a:moveTo>
                    <a:pt x="108" y="0"/>
                  </a:moveTo>
                  <a:lnTo>
                    <a:pt x="26" y="13"/>
                  </a:lnTo>
                  <a:lnTo>
                    <a:pt x="0" y="43"/>
                  </a:lnTo>
                  <a:lnTo>
                    <a:pt x="47" y="125"/>
                  </a:lnTo>
                  <a:lnTo>
                    <a:pt x="10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2040" y="4001"/>
              <a:ext cx="64" cy="155"/>
            </a:xfrm>
            <a:custGeom>
              <a:avLst/>
              <a:gdLst/>
              <a:ahLst/>
              <a:cxnLst/>
              <a:rect l="l" t="t" r="r" b="b"/>
              <a:pathLst>
                <a:path w="64" h="155" extrusionOk="0">
                  <a:moveTo>
                    <a:pt x="39" y="0"/>
                  </a:moveTo>
                  <a:lnTo>
                    <a:pt x="0" y="6"/>
                  </a:lnTo>
                  <a:lnTo>
                    <a:pt x="64" y="155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4C8FB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2040" y="4001"/>
              <a:ext cx="64" cy="155"/>
            </a:xfrm>
            <a:custGeom>
              <a:avLst/>
              <a:gdLst/>
              <a:ahLst/>
              <a:cxnLst/>
              <a:rect l="l" t="t" r="r" b="b"/>
              <a:pathLst>
                <a:path w="64" h="155" extrusionOk="0">
                  <a:moveTo>
                    <a:pt x="39" y="0"/>
                  </a:moveTo>
                  <a:lnTo>
                    <a:pt x="0" y="6"/>
                  </a:lnTo>
                  <a:lnTo>
                    <a:pt x="64" y="155"/>
                  </a:lnTo>
                  <a:lnTo>
                    <a:pt x="3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2079" y="3961"/>
              <a:ext cx="273" cy="279"/>
            </a:xfrm>
            <a:custGeom>
              <a:avLst/>
              <a:gdLst/>
              <a:ahLst/>
              <a:cxnLst/>
              <a:rect l="l" t="t" r="r" b="b"/>
              <a:pathLst>
                <a:path w="273" h="279" extrusionOk="0">
                  <a:moveTo>
                    <a:pt x="259" y="0"/>
                  </a:moveTo>
                  <a:lnTo>
                    <a:pt x="0" y="40"/>
                  </a:lnTo>
                  <a:lnTo>
                    <a:pt x="25" y="195"/>
                  </a:lnTo>
                  <a:lnTo>
                    <a:pt x="60" y="279"/>
                  </a:lnTo>
                  <a:lnTo>
                    <a:pt x="273" y="24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5492B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2079" y="3961"/>
              <a:ext cx="273" cy="279"/>
            </a:xfrm>
            <a:custGeom>
              <a:avLst/>
              <a:gdLst/>
              <a:ahLst/>
              <a:cxnLst/>
              <a:rect l="l" t="t" r="r" b="b"/>
              <a:pathLst>
                <a:path w="273" h="279" extrusionOk="0">
                  <a:moveTo>
                    <a:pt x="259" y="0"/>
                  </a:moveTo>
                  <a:lnTo>
                    <a:pt x="0" y="40"/>
                  </a:lnTo>
                  <a:lnTo>
                    <a:pt x="25" y="195"/>
                  </a:lnTo>
                  <a:lnTo>
                    <a:pt x="60" y="279"/>
                  </a:lnTo>
                  <a:lnTo>
                    <a:pt x="273" y="24"/>
                  </a:lnTo>
                  <a:lnTo>
                    <a:pt x="25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2139" y="3985"/>
              <a:ext cx="260" cy="264"/>
            </a:xfrm>
            <a:custGeom>
              <a:avLst/>
              <a:gdLst/>
              <a:ahLst/>
              <a:cxnLst/>
              <a:rect l="l" t="t" r="r" b="b"/>
              <a:pathLst>
                <a:path w="260" h="264" extrusionOk="0">
                  <a:moveTo>
                    <a:pt x="213" y="0"/>
                  </a:moveTo>
                  <a:lnTo>
                    <a:pt x="0" y="255"/>
                  </a:lnTo>
                  <a:lnTo>
                    <a:pt x="2" y="261"/>
                  </a:lnTo>
                  <a:lnTo>
                    <a:pt x="32" y="264"/>
                  </a:lnTo>
                  <a:lnTo>
                    <a:pt x="192" y="221"/>
                  </a:lnTo>
                  <a:lnTo>
                    <a:pt x="260" y="82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5291B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2139" y="3985"/>
              <a:ext cx="260" cy="264"/>
            </a:xfrm>
            <a:custGeom>
              <a:avLst/>
              <a:gdLst/>
              <a:ahLst/>
              <a:cxnLst/>
              <a:rect l="l" t="t" r="r" b="b"/>
              <a:pathLst>
                <a:path w="260" h="264" extrusionOk="0">
                  <a:moveTo>
                    <a:pt x="213" y="0"/>
                  </a:moveTo>
                  <a:lnTo>
                    <a:pt x="0" y="255"/>
                  </a:lnTo>
                  <a:lnTo>
                    <a:pt x="2" y="261"/>
                  </a:lnTo>
                  <a:lnTo>
                    <a:pt x="32" y="264"/>
                  </a:lnTo>
                  <a:lnTo>
                    <a:pt x="192" y="221"/>
                  </a:lnTo>
                  <a:lnTo>
                    <a:pt x="260" y="82"/>
                  </a:lnTo>
                  <a:lnTo>
                    <a:pt x="21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2171" y="4206"/>
              <a:ext cx="160" cy="60"/>
            </a:xfrm>
            <a:custGeom>
              <a:avLst/>
              <a:gdLst/>
              <a:ahLst/>
              <a:cxnLst/>
              <a:rect l="l" t="t" r="r" b="b"/>
              <a:pathLst>
                <a:path w="160" h="60" extrusionOk="0">
                  <a:moveTo>
                    <a:pt x="160" y="0"/>
                  </a:moveTo>
                  <a:lnTo>
                    <a:pt x="0" y="43"/>
                  </a:lnTo>
                  <a:lnTo>
                    <a:pt x="131" y="60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rgbClr val="69A0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2171" y="4206"/>
              <a:ext cx="160" cy="60"/>
            </a:xfrm>
            <a:custGeom>
              <a:avLst/>
              <a:gdLst/>
              <a:ahLst/>
              <a:cxnLst/>
              <a:rect l="l" t="t" r="r" b="b"/>
              <a:pathLst>
                <a:path w="160" h="60" extrusionOk="0">
                  <a:moveTo>
                    <a:pt x="160" y="0"/>
                  </a:moveTo>
                  <a:lnTo>
                    <a:pt x="0" y="43"/>
                  </a:lnTo>
                  <a:lnTo>
                    <a:pt x="131" y="60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2141" y="4246"/>
              <a:ext cx="30" cy="10"/>
            </a:xfrm>
            <a:custGeom>
              <a:avLst/>
              <a:gdLst/>
              <a:ahLst/>
              <a:cxnLst/>
              <a:rect l="l" t="t" r="r" b="b"/>
              <a:pathLst>
                <a:path w="30" h="10" extrusionOk="0">
                  <a:moveTo>
                    <a:pt x="0" y="0"/>
                  </a:moveTo>
                  <a:lnTo>
                    <a:pt x="5" y="10"/>
                  </a:lnTo>
                  <a:lnTo>
                    <a:pt x="3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8A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2141" y="4246"/>
              <a:ext cx="30" cy="10"/>
            </a:xfrm>
            <a:custGeom>
              <a:avLst/>
              <a:gdLst/>
              <a:ahLst/>
              <a:cxnLst/>
              <a:rect l="l" t="t" r="r" b="b"/>
              <a:pathLst>
                <a:path w="30" h="10" extrusionOk="0">
                  <a:moveTo>
                    <a:pt x="0" y="0"/>
                  </a:moveTo>
                  <a:lnTo>
                    <a:pt x="5" y="10"/>
                  </a:lnTo>
                  <a:lnTo>
                    <a:pt x="3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8" name="Google Shape;418;p2"/>
          <p:cNvSpPr/>
          <p:nvPr/>
        </p:nvSpPr>
        <p:spPr>
          <a:xfrm>
            <a:off x="3406775" y="6745288"/>
            <a:ext cx="247650" cy="106363"/>
          </a:xfrm>
          <a:custGeom>
            <a:avLst/>
            <a:gdLst/>
            <a:ahLst/>
            <a:cxnLst/>
            <a:rect l="l" t="t" r="r" b="b"/>
            <a:pathLst>
              <a:path w="156" h="67" extrusionOk="0">
                <a:moveTo>
                  <a:pt x="25" y="0"/>
                </a:moveTo>
                <a:lnTo>
                  <a:pt x="0" y="7"/>
                </a:lnTo>
                <a:lnTo>
                  <a:pt x="8" y="25"/>
                </a:lnTo>
                <a:lnTo>
                  <a:pt x="133" y="67"/>
                </a:lnTo>
                <a:lnTo>
                  <a:pt x="156" y="17"/>
                </a:lnTo>
                <a:lnTo>
                  <a:pt x="25" y="0"/>
                </a:lnTo>
                <a:close/>
              </a:path>
            </a:pathLst>
          </a:custGeom>
          <a:solidFill>
            <a:srgbClr val="5D98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2"/>
          <p:cNvSpPr/>
          <p:nvPr/>
        </p:nvSpPr>
        <p:spPr>
          <a:xfrm>
            <a:off x="3406775" y="6745288"/>
            <a:ext cx="247650" cy="106363"/>
          </a:xfrm>
          <a:custGeom>
            <a:avLst/>
            <a:gdLst/>
            <a:ahLst/>
            <a:cxnLst/>
            <a:rect l="l" t="t" r="r" b="b"/>
            <a:pathLst>
              <a:path w="156" h="67" extrusionOk="0">
                <a:moveTo>
                  <a:pt x="25" y="0"/>
                </a:moveTo>
                <a:lnTo>
                  <a:pt x="0" y="7"/>
                </a:lnTo>
                <a:lnTo>
                  <a:pt x="8" y="25"/>
                </a:lnTo>
                <a:lnTo>
                  <a:pt x="133" y="67"/>
                </a:lnTo>
                <a:lnTo>
                  <a:pt x="156" y="17"/>
                </a:lnTo>
                <a:lnTo>
                  <a:pt x="2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"/>
          <p:cNvSpPr/>
          <p:nvPr/>
        </p:nvSpPr>
        <p:spPr>
          <a:xfrm>
            <a:off x="3419475" y="6784975"/>
            <a:ext cx="198438" cy="92075"/>
          </a:xfrm>
          <a:custGeom>
            <a:avLst/>
            <a:gdLst/>
            <a:ahLst/>
            <a:cxnLst/>
            <a:rect l="l" t="t" r="r" b="b"/>
            <a:pathLst>
              <a:path w="125" h="58" extrusionOk="0">
                <a:moveTo>
                  <a:pt x="0" y="0"/>
                </a:moveTo>
                <a:lnTo>
                  <a:pt x="24" y="58"/>
                </a:lnTo>
                <a:lnTo>
                  <a:pt x="117" y="58"/>
                </a:lnTo>
                <a:lnTo>
                  <a:pt x="125" y="42"/>
                </a:lnTo>
                <a:lnTo>
                  <a:pt x="0" y="0"/>
                </a:lnTo>
                <a:close/>
              </a:path>
            </a:pathLst>
          </a:custGeom>
          <a:solidFill>
            <a:srgbClr val="5B95B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2"/>
          <p:cNvSpPr/>
          <p:nvPr/>
        </p:nvSpPr>
        <p:spPr>
          <a:xfrm>
            <a:off x="3419475" y="6784975"/>
            <a:ext cx="198438" cy="92075"/>
          </a:xfrm>
          <a:custGeom>
            <a:avLst/>
            <a:gdLst/>
            <a:ahLst/>
            <a:cxnLst/>
            <a:rect l="l" t="t" r="r" b="b"/>
            <a:pathLst>
              <a:path w="125" h="58" extrusionOk="0">
                <a:moveTo>
                  <a:pt x="0" y="0"/>
                </a:moveTo>
                <a:lnTo>
                  <a:pt x="24" y="58"/>
                </a:lnTo>
                <a:lnTo>
                  <a:pt x="117" y="58"/>
                </a:lnTo>
                <a:lnTo>
                  <a:pt x="125" y="4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2"/>
          <p:cNvSpPr/>
          <p:nvPr/>
        </p:nvSpPr>
        <p:spPr>
          <a:xfrm>
            <a:off x="3808413" y="6257925"/>
            <a:ext cx="266700" cy="365125"/>
          </a:xfrm>
          <a:custGeom>
            <a:avLst/>
            <a:gdLst/>
            <a:ahLst/>
            <a:cxnLst/>
            <a:rect l="l" t="t" r="r" b="b"/>
            <a:pathLst>
              <a:path w="168" h="230" extrusionOk="0">
                <a:moveTo>
                  <a:pt x="61" y="0"/>
                </a:moveTo>
                <a:lnTo>
                  <a:pt x="61" y="0"/>
                </a:lnTo>
                <a:lnTo>
                  <a:pt x="0" y="125"/>
                </a:lnTo>
                <a:lnTo>
                  <a:pt x="59" y="230"/>
                </a:lnTo>
                <a:lnTo>
                  <a:pt x="168" y="201"/>
                </a:lnTo>
                <a:lnTo>
                  <a:pt x="61" y="0"/>
                </a:lnTo>
                <a:close/>
              </a:path>
            </a:pathLst>
          </a:custGeom>
          <a:solidFill>
            <a:srgbClr val="4585A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2"/>
          <p:cNvSpPr/>
          <p:nvPr/>
        </p:nvSpPr>
        <p:spPr>
          <a:xfrm>
            <a:off x="3808413" y="6257925"/>
            <a:ext cx="266700" cy="365125"/>
          </a:xfrm>
          <a:custGeom>
            <a:avLst/>
            <a:gdLst/>
            <a:ahLst/>
            <a:cxnLst/>
            <a:rect l="l" t="t" r="r" b="b"/>
            <a:pathLst>
              <a:path w="168" h="230" extrusionOk="0">
                <a:moveTo>
                  <a:pt x="61" y="0"/>
                </a:moveTo>
                <a:lnTo>
                  <a:pt x="61" y="0"/>
                </a:lnTo>
                <a:lnTo>
                  <a:pt x="0" y="125"/>
                </a:lnTo>
                <a:lnTo>
                  <a:pt x="59" y="230"/>
                </a:lnTo>
                <a:lnTo>
                  <a:pt x="168" y="201"/>
                </a:lnTo>
                <a:lnTo>
                  <a:pt x="6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"/>
          <p:cNvSpPr/>
          <p:nvPr/>
        </p:nvSpPr>
        <p:spPr>
          <a:xfrm>
            <a:off x="3902075" y="6577013"/>
            <a:ext cx="236538" cy="242888"/>
          </a:xfrm>
          <a:custGeom>
            <a:avLst/>
            <a:gdLst/>
            <a:ahLst/>
            <a:cxnLst/>
            <a:rect l="l" t="t" r="r" b="b"/>
            <a:pathLst>
              <a:path w="149" h="153" extrusionOk="0">
                <a:moveTo>
                  <a:pt x="109" y="0"/>
                </a:moveTo>
                <a:lnTo>
                  <a:pt x="0" y="29"/>
                </a:lnTo>
                <a:lnTo>
                  <a:pt x="70" y="153"/>
                </a:lnTo>
                <a:lnTo>
                  <a:pt x="149" y="76"/>
                </a:lnTo>
                <a:lnTo>
                  <a:pt x="109" y="0"/>
                </a:lnTo>
                <a:close/>
              </a:path>
            </a:pathLst>
          </a:custGeom>
          <a:solidFill>
            <a:srgbClr val="5291B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2"/>
          <p:cNvSpPr/>
          <p:nvPr/>
        </p:nvSpPr>
        <p:spPr>
          <a:xfrm>
            <a:off x="3902075" y="6577013"/>
            <a:ext cx="236538" cy="242888"/>
          </a:xfrm>
          <a:custGeom>
            <a:avLst/>
            <a:gdLst/>
            <a:ahLst/>
            <a:cxnLst/>
            <a:rect l="l" t="t" r="r" b="b"/>
            <a:pathLst>
              <a:path w="149" h="153" extrusionOk="0">
                <a:moveTo>
                  <a:pt x="109" y="0"/>
                </a:moveTo>
                <a:lnTo>
                  <a:pt x="0" y="29"/>
                </a:lnTo>
                <a:lnTo>
                  <a:pt x="70" y="153"/>
                </a:lnTo>
                <a:lnTo>
                  <a:pt x="149" y="76"/>
                </a:lnTo>
                <a:lnTo>
                  <a:pt x="10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2"/>
          <p:cNvSpPr/>
          <p:nvPr/>
        </p:nvSpPr>
        <p:spPr>
          <a:xfrm>
            <a:off x="3700463" y="6456363"/>
            <a:ext cx="201613" cy="220663"/>
          </a:xfrm>
          <a:custGeom>
            <a:avLst/>
            <a:gdLst/>
            <a:ahLst/>
            <a:cxnLst/>
            <a:rect l="l" t="t" r="r" b="b"/>
            <a:pathLst>
              <a:path w="127" h="139" extrusionOk="0">
                <a:moveTo>
                  <a:pt x="68" y="0"/>
                </a:moveTo>
                <a:lnTo>
                  <a:pt x="0" y="139"/>
                </a:lnTo>
                <a:lnTo>
                  <a:pt x="127" y="105"/>
                </a:lnTo>
                <a:lnTo>
                  <a:pt x="68" y="0"/>
                </a:lnTo>
                <a:close/>
              </a:path>
            </a:pathLst>
          </a:custGeom>
          <a:solidFill>
            <a:srgbClr val="5191B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"/>
          <p:cNvSpPr/>
          <p:nvPr/>
        </p:nvSpPr>
        <p:spPr>
          <a:xfrm>
            <a:off x="3700463" y="6456363"/>
            <a:ext cx="201613" cy="220663"/>
          </a:xfrm>
          <a:custGeom>
            <a:avLst/>
            <a:gdLst/>
            <a:ahLst/>
            <a:cxnLst/>
            <a:rect l="l" t="t" r="r" b="b"/>
            <a:pathLst>
              <a:path w="127" h="139" extrusionOk="0">
                <a:moveTo>
                  <a:pt x="68" y="0"/>
                </a:moveTo>
                <a:lnTo>
                  <a:pt x="0" y="139"/>
                </a:lnTo>
                <a:lnTo>
                  <a:pt x="127" y="105"/>
                </a:lnTo>
                <a:lnTo>
                  <a:pt x="6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2"/>
          <p:cNvSpPr/>
          <p:nvPr/>
        </p:nvSpPr>
        <p:spPr>
          <a:xfrm>
            <a:off x="3654425" y="6623050"/>
            <a:ext cx="358775" cy="196850"/>
          </a:xfrm>
          <a:custGeom>
            <a:avLst/>
            <a:gdLst/>
            <a:ahLst/>
            <a:cxnLst/>
            <a:rect l="l" t="t" r="r" b="b"/>
            <a:pathLst>
              <a:path w="226" h="124" extrusionOk="0">
                <a:moveTo>
                  <a:pt x="156" y="0"/>
                </a:moveTo>
                <a:lnTo>
                  <a:pt x="29" y="34"/>
                </a:lnTo>
                <a:lnTo>
                  <a:pt x="0" y="94"/>
                </a:lnTo>
                <a:lnTo>
                  <a:pt x="226" y="124"/>
                </a:lnTo>
                <a:lnTo>
                  <a:pt x="156" y="0"/>
                </a:lnTo>
                <a:close/>
              </a:path>
            </a:pathLst>
          </a:custGeom>
          <a:solidFill>
            <a:srgbClr val="699F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"/>
          <p:cNvSpPr/>
          <p:nvPr/>
        </p:nvSpPr>
        <p:spPr>
          <a:xfrm>
            <a:off x="3654425" y="6623050"/>
            <a:ext cx="358775" cy="196850"/>
          </a:xfrm>
          <a:custGeom>
            <a:avLst/>
            <a:gdLst/>
            <a:ahLst/>
            <a:cxnLst/>
            <a:rect l="l" t="t" r="r" b="b"/>
            <a:pathLst>
              <a:path w="226" h="124" extrusionOk="0">
                <a:moveTo>
                  <a:pt x="156" y="0"/>
                </a:moveTo>
                <a:lnTo>
                  <a:pt x="29" y="34"/>
                </a:lnTo>
                <a:lnTo>
                  <a:pt x="0" y="94"/>
                </a:lnTo>
                <a:lnTo>
                  <a:pt x="226" y="124"/>
                </a:lnTo>
                <a:lnTo>
                  <a:pt x="15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2"/>
          <p:cNvSpPr/>
          <p:nvPr/>
        </p:nvSpPr>
        <p:spPr>
          <a:xfrm>
            <a:off x="3617913" y="6772275"/>
            <a:ext cx="395288" cy="104775"/>
          </a:xfrm>
          <a:custGeom>
            <a:avLst/>
            <a:gdLst/>
            <a:ahLst/>
            <a:cxnLst/>
            <a:rect l="l" t="t" r="r" b="b"/>
            <a:pathLst>
              <a:path w="249" h="66" extrusionOk="0">
                <a:moveTo>
                  <a:pt x="23" y="0"/>
                </a:moveTo>
                <a:lnTo>
                  <a:pt x="0" y="50"/>
                </a:lnTo>
                <a:lnTo>
                  <a:pt x="49" y="66"/>
                </a:lnTo>
                <a:lnTo>
                  <a:pt x="196" y="66"/>
                </a:lnTo>
                <a:lnTo>
                  <a:pt x="249" y="30"/>
                </a:lnTo>
                <a:lnTo>
                  <a:pt x="23" y="0"/>
                </a:lnTo>
                <a:close/>
              </a:path>
            </a:pathLst>
          </a:custGeom>
          <a:solidFill>
            <a:srgbClr val="5D98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"/>
          <p:cNvSpPr/>
          <p:nvPr/>
        </p:nvSpPr>
        <p:spPr>
          <a:xfrm>
            <a:off x="3617913" y="6772275"/>
            <a:ext cx="395288" cy="104775"/>
          </a:xfrm>
          <a:custGeom>
            <a:avLst/>
            <a:gdLst/>
            <a:ahLst/>
            <a:cxnLst/>
            <a:rect l="l" t="t" r="r" b="b"/>
            <a:pathLst>
              <a:path w="249" h="66" extrusionOk="0">
                <a:moveTo>
                  <a:pt x="23" y="0"/>
                </a:moveTo>
                <a:lnTo>
                  <a:pt x="0" y="50"/>
                </a:lnTo>
                <a:lnTo>
                  <a:pt x="49" y="66"/>
                </a:lnTo>
                <a:lnTo>
                  <a:pt x="196" y="66"/>
                </a:lnTo>
                <a:lnTo>
                  <a:pt x="249" y="30"/>
                </a:lnTo>
                <a:lnTo>
                  <a:pt x="2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2"/>
          <p:cNvSpPr/>
          <p:nvPr/>
        </p:nvSpPr>
        <p:spPr>
          <a:xfrm>
            <a:off x="3605213" y="6851650"/>
            <a:ext cx="90488" cy="25400"/>
          </a:xfrm>
          <a:custGeom>
            <a:avLst/>
            <a:gdLst/>
            <a:ahLst/>
            <a:cxnLst/>
            <a:rect l="l" t="t" r="r" b="b"/>
            <a:pathLst>
              <a:path w="57" h="16" extrusionOk="0">
                <a:moveTo>
                  <a:pt x="8" y="0"/>
                </a:moveTo>
                <a:lnTo>
                  <a:pt x="0" y="16"/>
                </a:lnTo>
                <a:lnTo>
                  <a:pt x="57" y="16"/>
                </a:lnTo>
                <a:lnTo>
                  <a:pt x="8" y="0"/>
                </a:lnTo>
                <a:close/>
              </a:path>
            </a:pathLst>
          </a:custGeom>
          <a:solidFill>
            <a:srgbClr val="5A95B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2"/>
          <p:cNvSpPr/>
          <p:nvPr/>
        </p:nvSpPr>
        <p:spPr>
          <a:xfrm>
            <a:off x="3605213" y="6851650"/>
            <a:ext cx="90488" cy="25400"/>
          </a:xfrm>
          <a:custGeom>
            <a:avLst/>
            <a:gdLst/>
            <a:ahLst/>
            <a:cxnLst/>
            <a:rect l="l" t="t" r="r" b="b"/>
            <a:pathLst>
              <a:path w="57" h="16" extrusionOk="0">
                <a:moveTo>
                  <a:pt x="8" y="0"/>
                </a:moveTo>
                <a:lnTo>
                  <a:pt x="0" y="16"/>
                </a:lnTo>
                <a:lnTo>
                  <a:pt x="57" y="16"/>
                </a:lnTo>
                <a:lnTo>
                  <a:pt x="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2"/>
          <p:cNvSpPr/>
          <p:nvPr/>
        </p:nvSpPr>
        <p:spPr>
          <a:xfrm>
            <a:off x="4202113" y="6854825"/>
            <a:ext cx="31750" cy="22225"/>
          </a:xfrm>
          <a:custGeom>
            <a:avLst/>
            <a:gdLst/>
            <a:ahLst/>
            <a:cxnLst/>
            <a:rect l="l" t="t" r="r" b="b"/>
            <a:pathLst>
              <a:path w="20" h="14" extrusionOk="0">
                <a:moveTo>
                  <a:pt x="12" y="0"/>
                </a:moveTo>
                <a:lnTo>
                  <a:pt x="0" y="14"/>
                </a:lnTo>
                <a:lnTo>
                  <a:pt x="20" y="14"/>
                </a:lnTo>
                <a:lnTo>
                  <a:pt x="12" y="0"/>
                </a:lnTo>
                <a:close/>
              </a:path>
            </a:pathLst>
          </a:custGeom>
          <a:solidFill>
            <a:srgbClr val="659D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2"/>
          <p:cNvSpPr/>
          <p:nvPr/>
        </p:nvSpPr>
        <p:spPr>
          <a:xfrm>
            <a:off x="4202113" y="6854825"/>
            <a:ext cx="31750" cy="22225"/>
          </a:xfrm>
          <a:custGeom>
            <a:avLst/>
            <a:gdLst/>
            <a:ahLst/>
            <a:cxnLst/>
            <a:rect l="l" t="t" r="r" b="b"/>
            <a:pathLst>
              <a:path w="20" h="14" extrusionOk="0">
                <a:moveTo>
                  <a:pt x="12" y="0"/>
                </a:moveTo>
                <a:lnTo>
                  <a:pt x="0" y="14"/>
                </a:lnTo>
                <a:lnTo>
                  <a:pt x="20" y="14"/>
                </a:lnTo>
                <a:lnTo>
                  <a:pt x="1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2"/>
          <p:cNvSpPr/>
          <p:nvPr/>
        </p:nvSpPr>
        <p:spPr>
          <a:xfrm>
            <a:off x="4013200" y="6726238"/>
            <a:ext cx="207963" cy="150813"/>
          </a:xfrm>
          <a:custGeom>
            <a:avLst/>
            <a:gdLst/>
            <a:ahLst/>
            <a:cxnLst/>
            <a:rect l="l" t="t" r="r" b="b"/>
            <a:pathLst>
              <a:path w="131" h="95" extrusionOk="0">
                <a:moveTo>
                  <a:pt x="88" y="0"/>
                </a:moveTo>
                <a:lnTo>
                  <a:pt x="0" y="59"/>
                </a:lnTo>
                <a:lnTo>
                  <a:pt x="27" y="95"/>
                </a:lnTo>
                <a:lnTo>
                  <a:pt x="119" y="95"/>
                </a:lnTo>
                <a:lnTo>
                  <a:pt x="131" y="81"/>
                </a:lnTo>
                <a:lnTo>
                  <a:pt x="88" y="0"/>
                </a:lnTo>
                <a:close/>
              </a:path>
            </a:pathLst>
          </a:custGeom>
          <a:solidFill>
            <a:srgbClr val="659D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2"/>
          <p:cNvSpPr/>
          <p:nvPr/>
        </p:nvSpPr>
        <p:spPr>
          <a:xfrm>
            <a:off x="4013200" y="6726238"/>
            <a:ext cx="207963" cy="150813"/>
          </a:xfrm>
          <a:custGeom>
            <a:avLst/>
            <a:gdLst/>
            <a:ahLst/>
            <a:cxnLst/>
            <a:rect l="l" t="t" r="r" b="b"/>
            <a:pathLst>
              <a:path w="131" h="95" extrusionOk="0">
                <a:moveTo>
                  <a:pt x="88" y="0"/>
                </a:moveTo>
                <a:lnTo>
                  <a:pt x="0" y="59"/>
                </a:lnTo>
                <a:lnTo>
                  <a:pt x="27" y="95"/>
                </a:lnTo>
                <a:lnTo>
                  <a:pt x="119" y="95"/>
                </a:lnTo>
                <a:lnTo>
                  <a:pt x="131" y="81"/>
                </a:lnTo>
                <a:lnTo>
                  <a:pt x="8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"/>
          <p:cNvSpPr/>
          <p:nvPr/>
        </p:nvSpPr>
        <p:spPr>
          <a:xfrm>
            <a:off x="4013200" y="6697663"/>
            <a:ext cx="139700" cy="122238"/>
          </a:xfrm>
          <a:custGeom>
            <a:avLst/>
            <a:gdLst/>
            <a:ahLst/>
            <a:cxnLst/>
            <a:rect l="l" t="t" r="r" b="b"/>
            <a:pathLst>
              <a:path w="88" h="77" extrusionOk="0">
                <a:moveTo>
                  <a:pt x="79" y="0"/>
                </a:moveTo>
                <a:lnTo>
                  <a:pt x="0" y="77"/>
                </a:lnTo>
                <a:lnTo>
                  <a:pt x="88" y="18"/>
                </a:lnTo>
                <a:lnTo>
                  <a:pt x="79" y="0"/>
                </a:lnTo>
                <a:close/>
              </a:path>
            </a:pathLst>
          </a:custGeom>
          <a:solidFill>
            <a:srgbClr val="43799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2"/>
          <p:cNvSpPr/>
          <p:nvPr/>
        </p:nvSpPr>
        <p:spPr>
          <a:xfrm>
            <a:off x="4013200" y="6697663"/>
            <a:ext cx="139700" cy="122238"/>
          </a:xfrm>
          <a:custGeom>
            <a:avLst/>
            <a:gdLst/>
            <a:ahLst/>
            <a:cxnLst/>
            <a:rect l="l" t="t" r="r" b="b"/>
            <a:pathLst>
              <a:path w="88" h="77" extrusionOk="0">
                <a:moveTo>
                  <a:pt x="79" y="0"/>
                </a:moveTo>
                <a:lnTo>
                  <a:pt x="0" y="77"/>
                </a:lnTo>
                <a:lnTo>
                  <a:pt x="88" y="18"/>
                </a:lnTo>
                <a:lnTo>
                  <a:pt x="7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"/>
          <p:cNvSpPr/>
          <p:nvPr/>
        </p:nvSpPr>
        <p:spPr>
          <a:xfrm>
            <a:off x="3929063" y="6819900"/>
            <a:ext cx="84138" cy="57150"/>
          </a:xfrm>
          <a:custGeom>
            <a:avLst/>
            <a:gdLst/>
            <a:ahLst/>
            <a:cxnLst/>
            <a:rect l="l" t="t" r="r" b="b"/>
            <a:pathLst>
              <a:path w="53" h="36" extrusionOk="0">
                <a:moveTo>
                  <a:pt x="53" y="0"/>
                </a:moveTo>
                <a:lnTo>
                  <a:pt x="0" y="36"/>
                </a:lnTo>
                <a:lnTo>
                  <a:pt x="45" y="36"/>
                </a:lnTo>
                <a:lnTo>
                  <a:pt x="53" y="0"/>
                </a:lnTo>
                <a:close/>
              </a:path>
            </a:pathLst>
          </a:custGeom>
          <a:solidFill>
            <a:srgbClr val="75A9C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2"/>
          <p:cNvSpPr/>
          <p:nvPr/>
        </p:nvSpPr>
        <p:spPr>
          <a:xfrm>
            <a:off x="3929063" y="6819900"/>
            <a:ext cx="84138" cy="57150"/>
          </a:xfrm>
          <a:custGeom>
            <a:avLst/>
            <a:gdLst/>
            <a:ahLst/>
            <a:cxnLst/>
            <a:rect l="l" t="t" r="r" b="b"/>
            <a:pathLst>
              <a:path w="53" h="36" extrusionOk="0">
                <a:moveTo>
                  <a:pt x="53" y="0"/>
                </a:moveTo>
                <a:lnTo>
                  <a:pt x="0" y="36"/>
                </a:lnTo>
                <a:lnTo>
                  <a:pt x="45" y="36"/>
                </a:lnTo>
                <a:lnTo>
                  <a:pt x="5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"/>
          <p:cNvSpPr/>
          <p:nvPr/>
        </p:nvSpPr>
        <p:spPr>
          <a:xfrm>
            <a:off x="4000500" y="6819900"/>
            <a:ext cx="55563" cy="57150"/>
          </a:xfrm>
          <a:custGeom>
            <a:avLst/>
            <a:gdLst/>
            <a:ahLst/>
            <a:cxnLst/>
            <a:rect l="l" t="t" r="r" b="b"/>
            <a:pathLst>
              <a:path w="35" h="36" extrusionOk="0">
                <a:moveTo>
                  <a:pt x="8" y="0"/>
                </a:moveTo>
                <a:lnTo>
                  <a:pt x="8" y="0"/>
                </a:lnTo>
                <a:lnTo>
                  <a:pt x="0" y="36"/>
                </a:lnTo>
                <a:lnTo>
                  <a:pt x="35" y="36"/>
                </a:lnTo>
                <a:lnTo>
                  <a:pt x="8" y="0"/>
                </a:lnTo>
                <a:close/>
              </a:path>
            </a:pathLst>
          </a:custGeom>
          <a:solidFill>
            <a:srgbClr val="699F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2"/>
          <p:cNvSpPr/>
          <p:nvPr/>
        </p:nvSpPr>
        <p:spPr>
          <a:xfrm>
            <a:off x="4000500" y="6819900"/>
            <a:ext cx="55563" cy="57150"/>
          </a:xfrm>
          <a:custGeom>
            <a:avLst/>
            <a:gdLst/>
            <a:ahLst/>
            <a:cxnLst/>
            <a:rect l="l" t="t" r="r" b="b"/>
            <a:pathLst>
              <a:path w="35" h="36" extrusionOk="0">
                <a:moveTo>
                  <a:pt x="8" y="0"/>
                </a:moveTo>
                <a:lnTo>
                  <a:pt x="8" y="0"/>
                </a:lnTo>
                <a:lnTo>
                  <a:pt x="0" y="36"/>
                </a:lnTo>
                <a:lnTo>
                  <a:pt x="35" y="36"/>
                </a:lnTo>
                <a:lnTo>
                  <a:pt x="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2"/>
          <p:cNvSpPr/>
          <p:nvPr/>
        </p:nvSpPr>
        <p:spPr>
          <a:xfrm>
            <a:off x="4035425" y="5792788"/>
            <a:ext cx="500063" cy="577850"/>
          </a:xfrm>
          <a:custGeom>
            <a:avLst/>
            <a:gdLst/>
            <a:ahLst/>
            <a:cxnLst/>
            <a:rect l="l" t="t" r="r" b="b"/>
            <a:pathLst>
              <a:path w="315" h="364" extrusionOk="0">
                <a:moveTo>
                  <a:pt x="315" y="0"/>
                </a:moveTo>
                <a:lnTo>
                  <a:pt x="0" y="232"/>
                </a:lnTo>
                <a:lnTo>
                  <a:pt x="254" y="364"/>
                </a:lnTo>
                <a:lnTo>
                  <a:pt x="315" y="0"/>
                </a:lnTo>
                <a:close/>
              </a:path>
            </a:pathLst>
          </a:custGeom>
          <a:solidFill>
            <a:srgbClr val="68AFC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2"/>
          <p:cNvSpPr/>
          <p:nvPr/>
        </p:nvSpPr>
        <p:spPr>
          <a:xfrm>
            <a:off x="4035425" y="5792788"/>
            <a:ext cx="500063" cy="577850"/>
          </a:xfrm>
          <a:custGeom>
            <a:avLst/>
            <a:gdLst/>
            <a:ahLst/>
            <a:cxnLst/>
            <a:rect l="l" t="t" r="r" b="b"/>
            <a:pathLst>
              <a:path w="315" h="364" extrusionOk="0">
                <a:moveTo>
                  <a:pt x="315" y="0"/>
                </a:moveTo>
                <a:lnTo>
                  <a:pt x="0" y="232"/>
                </a:lnTo>
                <a:lnTo>
                  <a:pt x="254" y="364"/>
                </a:lnTo>
                <a:lnTo>
                  <a:pt x="31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2"/>
          <p:cNvSpPr/>
          <p:nvPr/>
        </p:nvSpPr>
        <p:spPr>
          <a:xfrm>
            <a:off x="3905250" y="6161088"/>
            <a:ext cx="533400" cy="415925"/>
          </a:xfrm>
          <a:custGeom>
            <a:avLst/>
            <a:gdLst/>
            <a:ahLst/>
            <a:cxnLst/>
            <a:rect l="l" t="t" r="r" b="b"/>
            <a:pathLst>
              <a:path w="336" h="262" extrusionOk="0">
                <a:moveTo>
                  <a:pt x="82" y="0"/>
                </a:moveTo>
                <a:lnTo>
                  <a:pt x="0" y="61"/>
                </a:lnTo>
                <a:lnTo>
                  <a:pt x="107" y="262"/>
                </a:lnTo>
                <a:lnTo>
                  <a:pt x="273" y="218"/>
                </a:lnTo>
                <a:lnTo>
                  <a:pt x="331" y="162"/>
                </a:lnTo>
                <a:lnTo>
                  <a:pt x="336" y="132"/>
                </a:lnTo>
                <a:lnTo>
                  <a:pt x="82" y="0"/>
                </a:lnTo>
                <a:close/>
              </a:path>
            </a:pathLst>
          </a:custGeom>
          <a:solidFill>
            <a:srgbClr val="4485A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2"/>
          <p:cNvSpPr/>
          <p:nvPr/>
        </p:nvSpPr>
        <p:spPr>
          <a:xfrm>
            <a:off x="3905250" y="6161088"/>
            <a:ext cx="533400" cy="415925"/>
          </a:xfrm>
          <a:custGeom>
            <a:avLst/>
            <a:gdLst/>
            <a:ahLst/>
            <a:cxnLst/>
            <a:rect l="l" t="t" r="r" b="b"/>
            <a:pathLst>
              <a:path w="336" h="262" extrusionOk="0">
                <a:moveTo>
                  <a:pt x="82" y="0"/>
                </a:moveTo>
                <a:lnTo>
                  <a:pt x="0" y="61"/>
                </a:lnTo>
                <a:lnTo>
                  <a:pt x="107" y="262"/>
                </a:lnTo>
                <a:lnTo>
                  <a:pt x="273" y="218"/>
                </a:lnTo>
                <a:lnTo>
                  <a:pt x="331" y="162"/>
                </a:lnTo>
                <a:lnTo>
                  <a:pt x="336" y="132"/>
                </a:lnTo>
                <a:lnTo>
                  <a:pt x="8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2"/>
          <p:cNvSpPr/>
          <p:nvPr/>
        </p:nvSpPr>
        <p:spPr>
          <a:xfrm>
            <a:off x="4075113" y="6507163"/>
            <a:ext cx="263525" cy="190500"/>
          </a:xfrm>
          <a:custGeom>
            <a:avLst/>
            <a:gdLst/>
            <a:ahLst/>
            <a:cxnLst/>
            <a:rect l="l" t="t" r="r" b="b"/>
            <a:pathLst>
              <a:path w="166" h="120" extrusionOk="0">
                <a:moveTo>
                  <a:pt x="166" y="0"/>
                </a:moveTo>
                <a:lnTo>
                  <a:pt x="0" y="44"/>
                </a:lnTo>
                <a:lnTo>
                  <a:pt x="40" y="120"/>
                </a:lnTo>
                <a:lnTo>
                  <a:pt x="166" y="0"/>
                </a:lnTo>
                <a:close/>
              </a:path>
            </a:pathLst>
          </a:custGeom>
          <a:solidFill>
            <a:srgbClr val="5191B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2"/>
          <p:cNvSpPr/>
          <p:nvPr/>
        </p:nvSpPr>
        <p:spPr>
          <a:xfrm>
            <a:off x="4075113" y="6507163"/>
            <a:ext cx="263525" cy="190500"/>
          </a:xfrm>
          <a:custGeom>
            <a:avLst/>
            <a:gdLst/>
            <a:ahLst/>
            <a:cxnLst/>
            <a:rect l="l" t="t" r="r" b="b"/>
            <a:pathLst>
              <a:path w="166" h="120" extrusionOk="0">
                <a:moveTo>
                  <a:pt x="166" y="0"/>
                </a:moveTo>
                <a:lnTo>
                  <a:pt x="0" y="44"/>
                </a:lnTo>
                <a:lnTo>
                  <a:pt x="40" y="120"/>
                </a:lnTo>
                <a:lnTo>
                  <a:pt x="16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2"/>
          <p:cNvSpPr/>
          <p:nvPr/>
        </p:nvSpPr>
        <p:spPr>
          <a:xfrm>
            <a:off x="4221163" y="6657975"/>
            <a:ext cx="169863" cy="219075"/>
          </a:xfrm>
          <a:custGeom>
            <a:avLst/>
            <a:gdLst/>
            <a:ahLst/>
            <a:cxnLst/>
            <a:rect l="l" t="t" r="r" b="b"/>
            <a:pathLst>
              <a:path w="107" h="138" extrusionOk="0">
                <a:moveTo>
                  <a:pt x="107" y="0"/>
                </a:moveTo>
                <a:lnTo>
                  <a:pt x="0" y="124"/>
                </a:lnTo>
                <a:lnTo>
                  <a:pt x="8" y="138"/>
                </a:lnTo>
                <a:lnTo>
                  <a:pt x="83" y="138"/>
                </a:lnTo>
                <a:lnTo>
                  <a:pt x="107" y="0"/>
                </a:lnTo>
                <a:close/>
              </a:path>
            </a:pathLst>
          </a:custGeom>
          <a:solidFill>
            <a:srgbClr val="639C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2"/>
          <p:cNvSpPr/>
          <p:nvPr/>
        </p:nvSpPr>
        <p:spPr>
          <a:xfrm>
            <a:off x="4221163" y="6657975"/>
            <a:ext cx="169863" cy="219075"/>
          </a:xfrm>
          <a:custGeom>
            <a:avLst/>
            <a:gdLst/>
            <a:ahLst/>
            <a:cxnLst/>
            <a:rect l="l" t="t" r="r" b="b"/>
            <a:pathLst>
              <a:path w="107" h="138" extrusionOk="0">
                <a:moveTo>
                  <a:pt x="107" y="0"/>
                </a:moveTo>
                <a:lnTo>
                  <a:pt x="0" y="124"/>
                </a:lnTo>
                <a:lnTo>
                  <a:pt x="8" y="138"/>
                </a:lnTo>
                <a:lnTo>
                  <a:pt x="83" y="138"/>
                </a:lnTo>
                <a:lnTo>
                  <a:pt x="10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2"/>
          <p:cNvSpPr/>
          <p:nvPr/>
        </p:nvSpPr>
        <p:spPr>
          <a:xfrm>
            <a:off x="4152900" y="6556375"/>
            <a:ext cx="254000" cy="298450"/>
          </a:xfrm>
          <a:custGeom>
            <a:avLst/>
            <a:gdLst/>
            <a:ahLst/>
            <a:cxnLst/>
            <a:rect l="l" t="t" r="r" b="b"/>
            <a:pathLst>
              <a:path w="160" h="188" extrusionOk="0">
                <a:moveTo>
                  <a:pt x="160" y="0"/>
                </a:moveTo>
                <a:lnTo>
                  <a:pt x="0" y="107"/>
                </a:lnTo>
                <a:lnTo>
                  <a:pt x="43" y="188"/>
                </a:lnTo>
                <a:lnTo>
                  <a:pt x="150" y="64"/>
                </a:lnTo>
                <a:lnTo>
                  <a:pt x="160" y="0"/>
                </a:lnTo>
                <a:close/>
              </a:path>
            </a:pathLst>
          </a:custGeom>
          <a:solidFill>
            <a:srgbClr val="649C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2"/>
          <p:cNvSpPr/>
          <p:nvPr/>
        </p:nvSpPr>
        <p:spPr>
          <a:xfrm>
            <a:off x="4152900" y="6556375"/>
            <a:ext cx="254000" cy="298450"/>
          </a:xfrm>
          <a:custGeom>
            <a:avLst/>
            <a:gdLst/>
            <a:ahLst/>
            <a:cxnLst/>
            <a:rect l="l" t="t" r="r" b="b"/>
            <a:pathLst>
              <a:path w="160" h="188" extrusionOk="0">
                <a:moveTo>
                  <a:pt x="160" y="0"/>
                </a:moveTo>
                <a:lnTo>
                  <a:pt x="0" y="107"/>
                </a:lnTo>
                <a:lnTo>
                  <a:pt x="43" y="188"/>
                </a:lnTo>
                <a:lnTo>
                  <a:pt x="150" y="64"/>
                </a:lnTo>
                <a:lnTo>
                  <a:pt x="16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2"/>
          <p:cNvSpPr/>
          <p:nvPr/>
        </p:nvSpPr>
        <p:spPr>
          <a:xfrm>
            <a:off x="4338638" y="6418263"/>
            <a:ext cx="92075" cy="88900"/>
          </a:xfrm>
          <a:custGeom>
            <a:avLst/>
            <a:gdLst/>
            <a:ahLst/>
            <a:cxnLst/>
            <a:rect l="l" t="t" r="r" b="b"/>
            <a:pathLst>
              <a:path w="58" h="56" extrusionOk="0">
                <a:moveTo>
                  <a:pt x="58" y="0"/>
                </a:moveTo>
                <a:lnTo>
                  <a:pt x="0" y="56"/>
                </a:lnTo>
                <a:lnTo>
                  <a:pt x="51" y="42"/>
                </a:lnTo>
                <a:lnTo>
                  <a:pt x="58" y="0"/>
                </a:lnTo>
                <a:close/>
              </a:path>
            </a:pathLst>
          </a:custGeom>
          <a:solidFill>
            <a:srgbClr val="3C709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2"/>
          <p:cNvSpPr/>
          <p:nvPr/>
        </p:nvSpPr>
        <p:spPr>
          <a:xfrm>
            <a:off x="4338638" y="6418263"/>
            <a:ext cx="92075" cy="88900"/>
          </a:xfrm>
          <a:custGeom>
            <a:avLst/>
            <a:gdLst/>
            <a:ahLst/>
            <a:cxnLst/>
            <a:rect l="l" t="t" r="r" b="b"/>
            <a:pathLst>
              <a:path w="58" h="56" extrusionOk="0">
                <a:moveTo>
                  <a:pt x="58" y="0"/>
                </a:moveTo>
                <a:lnTo>
                  <a:pt x="0" y="56"/>
                </a:lnTo>
                <a:lnTo>
                  <a:pt x="51" y="42"/>
                </a:lnTo>
                <a:lnTo>
                  <a:pt x="5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2"/>
          <p:cNvSpPr/>
          <p:nvPr/>
        </p:nvSpPr>
        <p:spPr>
          <a:xfrm>
            <a:off x="4138613" y="6484938"/>
            <a:ext cx="280988" cy="241300"/>
          </a:xfrm>
          <a:custGeom>
            <a:avLst/>
            <a:gdLst/>
            <a:ahLst/>
            <a:cxnLst/>
            <a:rect l="l" t="t" r="r" b="b"/>
            <a:pathLst>
              <a:path w="177" h="152" extrusionOk="0">
                <a:moveTo>
                  <a:pt x="177" y="0"/>
                </a:moveTo>
                <a:lnTo>
                  <a:pt x="126" y="14"/>
                </a:lnTo>
                <a:lnTo>
                  <a:pt x="0" y="134"/>
                </a:lnTo>
                <a:lnTo>
                  <a:pt x="9" y="152"/>
                </a:lnTo>
                <a:lnTo>
                  <a:pt x="169" y="45"/>
                </a:lnTo>
                <a:lnTo>
                  <a:pt x="177" y="0"/>
                </a:lnTo>
                <a:close/>
              </a:path>
            </a:pathLst>
          </a:custGeom>
          <a:solidFill>
            <a:srgbClr val="43799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2"/>
          <p:cNvSpPr/>
          <p:nvPr/>
        </p:nvSpPr>
        <p:spPr>
          <a:xfrm>
            <a:off x="4138613" y="6484938"/>
            <a:ext cx="280988" cy="241300"/>
          </a:xfrm>
          <a:custGeom>
            <a:avLst/>
            <a:gdLst/>
            <a:ahLst/>
            <a:cxnLst/>
            <a:rect l="l" t="t" r="r" b="b"/>
            <a:pathLst>
              <a:path w="177" h="152" extrusionOk="0">
                <a:moveTo>
                  <a:pt x="177" y="0"/>
                </a:moveTo>
                <a:lnTo>
                  <a:pt x="126" y="14"/>
                </a:lnTo>
                <a:lnTo>
                  <a:pt x="0" y="134"/>
                </a:lnTo>
                <a:lnTo>
                  <a:pt x="9" y="152"/>
                </a:lnTo>
                <a:lnTo>
                  <a:pt x="169" y="45"/>
                </a:lnTo>
                <a:lnTo>
                  <a:pt x="17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2"/>
          <p:cNvSpPr/>
          <p:nvPr/>
        </p:nvSpPr>
        <p:spPr>
          <a:xfrm>
            <a:off x="4591050" y="5927725"/>
            <a:ext cx="144463" cy="338138"/>
          </a:xfrm>
          <a:custGeom>
            <a:avLst/>
            <a:gdLst/>
            <a:ahLst/>
            <a:cxnLst/>
            <a:rect l="l" t="t" r="r" b="b"/>
            <a:pathLst>
              <a:path w="91" h="213" extrusionOk="0">
                <a:moveTo>
                  <a:pt x="17" y="0"/>
                </a:moveTo>
                <a:lnTo>
                  <a:pt x="0" y="213"/>
                </a:lnTo>
                <a:lnTo>
                  <a:pt x="91" y="126"/>
                </a:lnTo>
                <a:lnTo>
                  <a:pt x="17" y="0"/>
                </a:lnTo>
                <a:close/>
              </a:path>
            </a:pathLst>
          </a:custGeom>
          <a:solidFill>
            <a:srgbClr val="DCF2F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2"/>
          <p:cNvSpPr/>
          <p:nvPr/>
        </p:nvSpPr>
        <p:spPr>
          <a:xfrm>
            <a:off x="4591050" y="5927725"/>
            <a:ext cx="144463" cy="338138"/>
          </a:xfrm>
          <a:custGeom>
            <a:avLst/>
            <a:gdLst/>
            <a:ahLst/>
            <a:cxnLst/>
            <a:rect l="l" t="t" r="r" b="b"/>
            <a:pathLst>
              <a:path w="91" h="213" extrusionOk="0">
                <a:moveTo>
                  <a:pt x="17" y="0"/>
                </a:moveTo>
                <a:lnTo>
                  <a:pt x="0" y="213"/>
                </a:lnTo>
                <a:lnTo>
                  <a:pt x="91" y="126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2"/>
          <p:cNvSpPr/>
          <p:nvPr/>
        </p:nvSpPr>
        <p:spPr>
          <a:xfrm>
            <a:off x="4438650" y="5792788"/>
            <a:ext cx="179388" cy="592138"/>
          </a:xfrm>
          <a:custGeom>
            <a:avLst/>
            <a:gdLst/>
            <a:ahLst/>
            <a:cxnLst/>
            <a:rect l="l" t="t" r="r" b="b"/>
            <a:pathLst>
              <a:path w="113" h="373" extrusionOk="0">
                <a:moveTo>
                  <a:pt x="61" y="0"/>
                </a:moveTo>
                <a:lnTo>
                  <a:pt x="61" y="0"/>
                </a:lnTo>
                <a:lnTo>
                  <a:pt x="0" y="364"/>
                </a:lnTo>
                <a:lnTo>
                  <a:pt x="17" y="373"/>
                </a:lnTo>
                <a:lnTo>
                  <a:pt x="96" y="298"/>
                </a:lnTo>
                <a:lnTo>
                  <a:pt x="113" y="85"/>
                </a:lnTo>
                <a:lnTo>
                  <a:pt x="61" y="0"/>
                </a:lnTo>
                <a:close/>
              </a:path>
            </a:pathLst>
          </a:custGeom>
          <a:solidFill>
            <a:srgbClr val="6AB1C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2"/>
          <p:cNvSpPr/>
          <p:nvPr/>
        </p:nvSpPr>
        <p:spPr>
          <a:xfrm>
            <a:off x="4438650" y="5792788"/>
            <a:ext cx="179388" cy="592138"/>
          </a:xfrm>
          <a:custGeom>
            <a:avLst/>
            <a:gdLst/>
            <a:ahLst/>
            <a:cxnLst/>
            <a:rect l="l" t="t" r="r" b="b"/>
            <a:pathLst>
              <a:path w="113" h="373" extrusionOk="0">
                <a:moveTo>
                  <a:pt x="61" y="0"/>
                </a:moveTo>
                <a:lnTo>
                  <a:pt x="61" y="0"/>
                </a:lnTo>
                <a:lnTo>
                  <a:pt x="0" y="364"/>
                </a:lnTo>
                <a:lnTo>
                  <a:pt x="17" y="373"/>
                </a:lnTo>
                <a:lnTo>
                  <a:pt x="96" y="298"/>
                </a:lnTo>
                <a:lnTo>
                  <a:pt x="113" y="85"/>
                </a:lnTo>
                <a:lnTo>
                  <a:pt x="6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2"/>
          <p:cNvSpPr/>
          <p:nvPr/>
        </p:nvSpPr>
        <p:spPr>
          <a:xfrm>
            <a:off x="4430713" y="6370638"/>
            <a:ext cx="34925" cy="47625"/>
          </a:xfrm>
          <a:custGeom>
            <a:avLst/>
            <a:gdLst/>
            <a:ahLst/>
            <a:cxnLst/>
            <a:rect l="l" t="t" r="r" b="b"/>
            <a:pathLst>
              <a:path w="22" h="30" extrusionOk="0">
                <a:moveTo>
                  <a:pt x="5" y="0"/>
                </a:moveTo>
                <a:lnTo>
                  <a:pt x="0" y="30"/>
                </a:lnTo>
                <a:lnTo>
                  <a:pt x="22" y="9"/>
                </a:lnTo>
                <a:lnTo>
                  <a:pt x="5" y="0"/>
                </a:lnTo>
                <a:close/>
              </a:path>
            </a:pathLst>
          </a:custGeom>
          <a:solidFill>
            <a:srgbClr val="4586A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2"/>
          <p:cNvSpPr/>
          <p:nvPr/>
        </p:nvSpPr>
        <p:spPr>
          <a:xfrm>
            <a:off x="4430713" y="6370638"/>
            <a:ext cx="34925" cy="47625"/>
          </a:xfrm>
          <a:custGeom>
            <a:avLst/>
            <a:gdLst/>
            <a:ahLst/>
            <a:cxnLst/>
            <a:rect l="l" t="t" r="r" b="b"/>
            <a:pathLst>
              <a:path w="22" h="30" extrusionOk="0">
                <a:moveTo>
                  <a:pt x="5" y="0"/>
                </a:moveTo>
                <a:lnTo>
                  <a:pt x="0" y="30"/>
                </a:lnTo>
                <a:lnTo>
                  <a:pt x="22" y="9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2"/>
          <p:cNvSpPr/>
          <p:nvPr/>
        </p:nvSpPr>
        <p:spPr>
          <a:xfrm>
            <a:off x="4576763" y="6127750"/>
            <a:ext cx="228600" cy="314325"/>
          </a:xfrm>
          <a:custGeom>
            <a:avLst/>
            <a:gdLst/>
            <a:ahLst/>
            <a:cxnLst/>
            <a:rect l="l" t="t" r="r" b="b"/>
            <a:pathLst>
              <a:path w="144" h="198" extrusionOk="0">
                <a:moveTo>
                  <a:pt x="100" y="0"/>
                </a:moveTo>
                <a:lnTo>
                  <a:pt x="9" y="87"/>
                </a:lnTo>
                <a:lnTo>
                  <a:pt x="0" y="198"/>
                </a:lnTo>
                <a:lnTo>
                  <a:pt x="144" y="73"/>
                </a:lnTo>
                <a:lnTo>
                  <a:pt x="100" y="0"/>
                </a:lnTo>
                <a:close/>
              </a:path>
            </a:pathLst>
          </a:custGeom>
          <a:solidFill>
            <a:srgbClr val="8CC0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2"/>
          <p:cNvSpPr/>
          <p:nvPr/>
        </p:nvSpPr>
        <p:spPr>
          <a:xfrm>
            <a:off x="4576763" y="6127750"/>
            <a:ext cx="228600" cy="314325"/>
          </a:xfrm>
          <a:custGeom>
            <a:avLst/>
            <a:gdLst/>
            <a:ahLst/>
            <a:cxnLst/>
            <a:rect l="l" t="t" r="r" b="b"/>
            <a:pathLst>
              <a:path w="144" h="198" extrusionOk="0">
                <a:moveTo>
                  <a:pt x="100" y="0"/>
                </a:moveTo>
                <a:lnTo>
                  <a:pt x="9" y="87"/>
                </a:lnTo>
                <a:lnTo>
                  <a:pt x="0" y="198"/>
                </a:lnTo>
                <a:lnTo>
                  <a:pt x="144" y="73"/>
                </a:lnTo>
                <a:lnTo>
                  <a:pt x="10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2"/>
          <p:cNvSpPr/>
          <p:nvPr/>
        </p:nvSpPr>
        <p:spPr>
          <a:xfrm>
            <a:off x="4465638" y="6265863"/>
            <a:ext cx="125413" cy="176213"/>
          </a:xfrm>
          <a:custGeom>
            <a:avLst/>
            <a:gdLst/>
            <a:ahLst/>
            <a:cxnLst/>
            <a:rect l="l" t="t" r="r" b="b"/>
            <a:pathLst>
              <a:path w="79" h="111" extrusionOk="0">
                <a:moveTo>
                  <a:pt x="79" y="0"/>
                </a:moveTo>
                <a:lnTo>
                  <a:pt x="0" y="75"/>
                </a:lnTo>
                <a:lnTo>
                  <a:pt x="70" y="111"/>
                </a:lnTo>
                <a:lnTo>
                  <a:pt x="79" y="0"/>
                </a:lnTo>
                <a:close/>
              </a:path>
            </a:pathLst>
          </a:custGeom>
          <a:solidFill>
            <a:srgbClr val="5090B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2"/>
          <p:cNvSpPr/>
          <p:nvPr/>
        </p:nvSpPr>
        <p:spPr>
          <a:xfrm>
            <a:off x="4465638" y="6265863"/>
            <a:ext cx="125413" cy="176213"/>
          </a:xfrm>
          <a:custGeom>
            <a:avLst/>
            <a:gdLst/>
            <a:ahLst/>
            <a:cxnLst/>
            <a:rect l="l" t="t" r="r" b="b"/>
            <a:pathLst>
              <a:path w="79" h="111" extrusionOk="0">
                <a:moveTo>
                  <a:pt x="79" y="0"/>
                </a:moveTo>
                <a:lnTo>
                  <a:pt x="0" y="75"/>
                </a:lnTo>
                <a:lnTo>
                  <a:pt x="70" y="111"/>
                </a:lnTo>
                <a:lnTo>
                  <a:pt x="7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2"/>
          <p:cNvSpPr/>
          <p:nvPr/>
        </p:nvSpPr>
        <p:spPr>
          <a:xfrm>
            <a:off x="4576763" y="6243638"/>
            <a:ext cx="533400" cy="512763"/>
          </a:xfrm>
          <a:custGeom>
            <a:avLst/>
            <a:gdLst/>
            <a:ahLst/>
            <a:cxnLst/>
            <a:rect l="l" t="t" r="r" b="b"/>
            <a:pathLst>
              <a:path w="336" h="323" extrusionOk="0">
                <a:moveTo>
                  <a:pt x="144" y="0"/>
                </a:moveTo>
                <a:lnTo>
                  <a:pt x="0" y="125"/>
                </a:lnTo>
                <a:lnTo>
                  <a:pt x="336" y="323"/>
                </a:lnTo>
                <a:lnTo>
                  <a:pt x="144" y="0"/>
                </a:lnTo>
                <a:close/>
              </a:path>
            </a:pathLst>
          </a:custGeom>
          <a:solidFill>
            <a:srgbClr val="619B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2"/>
          <p:cNvSpPr/>
          <p:nvPr/>
        </p:nvSpPr>
        <p:spPr>
          <a:xfrm>
            <a:off x="4576763" y="6243638"/>
            <a:ext cx="533400" cy="512763"/>
          </a:xfrm>
          <a:custGeom>
            <a:avLst/>
            <a:gdLst/>
            <a:ahLst/>
            <a:cxnLst/>
            <a:rect l="l" t="t" r="r" b="b"/>
            <a:pathLst>
              <a:path w="336" h="323" extrusionOk="0">
                <a:moveTo>
                  <a:pt x="144" y="0"/>
                </a:moveTo>
                <a:lnTo>
                  <a:pt x="0" y="125"/>
                </a:lnTo>
                <a:lnTo>
                  <a:pt x="336" y="323"/>
                </a:lnTo>
                <a:lnTo>
                  <a:pt x="14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2"/>
          <p:cNvSpPr/>
          <p:nvPr/>
        </p:nvSpPr>
        <p:spPr>
          <a:xfrm>
            <a:off x="4576763" y="6442075"/>
            <a:ext cx="566738" cy="434975"/>
          </a:xfrm>
          <a:custGeom>
            <a:avLst/>
            <a:gdLst/>
            <a:ahLst/>
            <a:cxnLst/>
            <a:rect l="l" t="t" r="r" b="b"/>
            <a:pathLst>
              <a:path w="357" h="274" extrusionOk="0">
                <a:moveTo>
                  <a:pt x="0" y="0"/>
                </a:moveTo>
                <a:lnTo>
                  <a:pt x="29" y="274"/>
                </a:lnTo>
                <a:lnTo>
                  <a:pt x="338" y="274"/>
                </a:lnTo>
                <a:lnTo>
                  <a:pt x="357" y="234"/>
                </a:lnTo>
                <a:lnTo>
                  <a:pt x="336" y="198"/>
                </a:lnTo>
                <a:lnTo>
                  <a:pt x="0" y="0"/>
                </a:lnTo>
                <a:close/>
              </a:path>
            </a:pathLst>
          </a:custGeom>
          <a:solidFill>
            <a:srgbClr val="6DA3C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2"/>
          <p:cNvSpPr/>
          <p:nvPr/>
        </p:nvSpPr>
        <p:spPr>
          <a:xfrm>
            <a:off x="4576763" y="6442075"/>
            <a:ext cx="566738" cy="434975"/>
          </a:xfrm>
          <a:custGeom>
            <a:avLst/>
            <a:gdLst/>
            <a:ahLst/>
            <a:cxnLst/>
            <a:rect l="l" t="t" r="r" b="b"/>
            <a:pathLst>
              <a:path w="357" h="274" extrusionOk="0">
                <a:moveTo>
                  <a:pt x="0" y="0"/>
                </a:moveTo>
                <a:lnTo>
                  <a:pt x="29" y="274"/>
                </a:lnTo>
                <a:lnTo>
                  <a:pt x="338" y="274"/>
                </a:lnTo>
                <a:lnTo>
                  <a:pt x="357" y="234"/>
                </a:lnTo>
                <a:lnTo>
                  <a:pt x="336" y="19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2"/>
          <p:cNvSpPr/>
          <p:nvPr/>
        </p:nvSpPr>
        <p:spPr>
          <a:xfrm>
            <a:off x="4352925" y="6442075"/>
            <a:ext cx="269875" cy="434975"/>
          </a:xfrm>
          <a:custGeom>
            <a:avLst/>
            <a:gdLst/>
            <a:ahLst/>
            <a:cxnLst/>
            <a:rect l="l" t="t" r="r" b="b"/>
            <a:pathLst>
              <a:path w="170" h="274" extrusionOk="0">
                <a:moveTo>
                  <a:pt x="141" y="0"/>
                </a:moveTo>
                <a:lnTo>
                  <a:pt x="141" y="0"/>
                </a:lnTo>
                <a:lnTo>
                  <a:pt x="24" y="136"/>
                </a:lnTo>
                <a:lnTo>
                  <a:pt x="0" y="274"/>
                </a:lnTo>
                <a:lnTo>
                  <a:pt x="170" y="274"/>
                </a:lnTo>
                <a:lnTo>
                  <a:pt x="141" y="0"/>
                </a:lnTo>
                <a:close/>
              </a:path>
            </a:pathLst>
          </a:custGeom>
          <a:solidFill>
            <a:srgbClr val="659D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2"/>
          <p:cNvSpPr/>
          <p:nvPr/>
        </p:nvSpPr>
        <p:spPr>
          <a:xfrm>
            <a:off x="4352925" y="6442075"/>
            <a:ext cx="269875" cy="434975"/>
          </a:xfrm>
          <a:custGeom>
            <a:avLst/>
            <a:gdLst/>
            <a:ahLst/>
            <a:cxnLst/>
            <a:rect l="l" t="t" r="r" b="b"/>
            <a:pathLst>
              <a:path w="170" h="274" extrusionOk="0">
                <a:moveTo>
                  <a:pt x="141" y="0"/>
                </a:moveTo>
                <a:lnTo>
                  <a:pt x="141" y="0"/>
                </a:lnTo>
                <a:lnTo>
                  <a:pt x="24" y="136"/>
                </a:lnTo>
                <a:lnTo>
                  <a:pt x="0" y="274"/>
                </a:lnTo>
                <a:lnTo>
                  <a:pt x="170" y="274"/>
                </a:lnTo>
                <a:lnTo>
                  <a:pt x="14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2"/>
          <p:cNvSpPr/>
          <p:nvPr/>
        </p:nvSpPr>
        <p:spPr>
          <a:xfrm>
            <a:off x="4391025" y="6442075"/>
            <a:ext cx="185738" cy="215900"/>
          </a:xfrm>
          <a:custGeom>
            <a:avLst/>
            <a:gdLst/>
            <a:ahLst/>
            <a:cxnLst/>
            <a:rect l="l" t="t" r="r" b="b"/>
            <a:pathLst>
              <a:path w="117" h="136" extrusionOk="0">
                <a:moveTo>
                  <a:pt x="117" y="0"/>
                </a:moveTo>
                <a:lnTo>
                  <a:pt x="117" y="0"/>
                </a:lnTo>
                <a:lnTo>
                  <a:pt x="10" y="72"/>
                </a:lnTo>
                <a:lnTo>
                  <a:pt x="0" y="136"/>
                </a:lnTo>
                <a:lnTo>
                  <a:pt x="117" y="0"/>
                </a:lnTo>
                <a:close/>
              </a:path>
            </a:pathLst>
          </a:custGeom>
          <a:solidFill>
            <a:srgbClr val="669DB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2"/>
          <p:cNvSpPr/>
          <p:nvPr/>
        </p:nvSpPr>
        <p:spPr>
          <a:xfrm>
            <a:off x="4391025" y="6442075"/>
            <a:ext cx="185738" cy="215900"/>
          </a:xfrm>
          <a:custGeom>
            <a:avLst/>
            <a:gdLst/>
            <a:ahLst/>
            <a:cxnLst/>
            <a:rect l="l" t="t" r="r" b="b"/>
            <a:pathLst>
              <a:path w="117" h="136" extrusionOk="0">
                <a:moveTo>
                  <a:pt x="117" y="0"/>
                </a:moveTo>
                <a:lnTo>
                  <a:pt x="117" y="0"/>
                </a:lnTo>
                <a:lnTo>
                  <a:pt x="10" y="72"/>
                </a:lnTo>
                <a:lnTo>
                  <a:pt x="0" y="136"/>
                </a:lnTo>
                <a:lnTo>
                  <a:pt x="1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2"/>
          <p:cNvSpPr/>
          <p:nvPr/>
        </p:nvSpPr>
        <p:spPr>
          <a:xfrm>
            <a:off x="4419600" y="6384925"/>
            <a:ext cx="157163" cy="100013"/>
          </a:xfrm>
          <a:custGeom>
            <a:avLst/>
            <a:gdLst/>
            <a:ahLst/>
            <a:cxnLst/>
            <a:rect l="l" t="t" r="r" b="b"/>
            <a:pathLst>
              <a:path w="99" h="63" extrusionOk="0">
                <a:moveTo>
                  <a:pt x="29" y="0"/>
                </a:moveTo>
                <a:lnTo>
                  <a:pt x="7" y="21"/>
                </a:lnTo>
                <a:lnTo>
                  <a:pt x="0" y="63"/>
                </a:lnTo>
                <a:lnTo>
                  <a:pt x="99" y="36"/>
                </a:lnTo>
                <a:lnTo>
                  <a:pt x="29" y="0"/>
                </a:lnTo>
                <a:close/>
              </a:path>
            </a:pathLst>
          </a:custGeom>
          <a:solidFill>
            <a:srgbClr val="3D719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"/>
          <p:cNvSpPr/>
          <p:nvPr/>
        </p:nvSpPr>
        <p:spPr>
          <a:xfrm>
            <a:off x="4419600" y="6384925"/>
            <a:ext cx="157163" cy="100013"/>
          </a:xfrm>
          <a:custGeom>
            <a:avLst/>
            <a:gdLst/>
            <a:ahLst/>
            <a:cxnLst/>
            <a:rect l="l" t="t" r="r" b="b"/>
            <a:pathLst>
              <a:path w="99" h="63" extrusionOk="0">
                <a:moveTo>
                  <a:pt x="29" y="0"/>
                </a:moveTo>
                <a:lnTo>
                  <a:pt x="7" y="21"/>
                </a:lnTo>
                <a:lnTo>
                  <a:pt x="0" y="63"/>
                </a:lnTo>
                <a:lnTo>
                  <a:pt x="99" y="36"/>
                </a:lnTo>
                <a:lnTo>
                  <a:pt x="2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"/>
          <p:cNvSpPr/>
          <p:nvPr/>
        </p:nvSpPr>
        <p:spPr>
          <a:xfrm>
            <a:off x="4406900" y="6442075"/>
            <a:ext cx="169863" cy="114300"/>
          </a:xfrm>
          <a:custGeom>
            <a:avLst/>
            <a:gdLst/>
            <a:ahLst/>
            <a:cxnLst/>
            <a:rect l="l" t="t" r="r" b="b"/>
            <a:pathLst>
              <a:path w="107" h="72" extrusionOk="0">
                <a:moveTo>
                  <a:pt x="107" y="0"/>
                </a:moveTo>
                <a:lnTo>
                  <a:pt x="8" y="27"/>
                </a:lnTo>
                <a:lnTo>
                  <a:pt x="0" y="72"/>
                </a:lnTo>
                <a:lnTo>
                  <a:pt x="107" y="0"/>
                </a:lnTo>
                <a:close/>
              </a:path>
            </a:pathLst>
          </a:custGeom>
          <a:solidFill>
            <a:srgbClr val="4479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2"/>
          <p:cNvSpPr/>
          <p:nvPr/>
        </p:nvSpPr>
        <p:spPr>
          <a:xfrm>
            <a:off x="4406900" y="6442075"/>
            <a:ext cx="169863" cy="114300"/>
          </a:xfrm>
          <a:custGeom>
            <a:avLst/>
            <a:gdLst/>
            <a:ahLst/>
            <a:cxnLst/>
            <a:rect l="l" t="t" r="r" b="b"/>
            <a:pathLst>
              <a:path w="107" h="72" extrusionOk="0">
                <a:moveTo>
                  <a:pt x="107" y="0"/>
                </a:moveTo>
                <a:lnTo>
                  <a:pt x="8" y="27"/>
                </a:lnTo>
                <a:lnTo>
                  <a:pt x="0" y="72"/>
                </a:lnTo>
                <a:lnTo>
                  <a:pt x="10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2"/>
          <p:cNvSpPr/>
          <p:nvPr/>
        </p:nvSpPr>
        <p:spPr>
          <a:xfrm>
            <a:off x="5113338" y="6813550"/>
            <a:ext cx="68263" cy="63500"/>
          </a:xfrm>
          <a:custGeom>
            <a:avLst/>
            <a:gdLst/>
            <a:ahLst/>
            <a:cxnLst/>
            <a:rect l="l" t="t" r="r" b="b"/>
            <a:pathLst>
              <a:path w="43" h="40" extrusionOk="0">
                <a:moveTo>
                  <a:pt x="19" y="0"/>
                </a:moveTo>
                <a:lnTo>
                  <a:pt x="0" y="40"/>
                </a:lnTo>
                <a:lnTo>
                  <a:pt x="43" y="40"/>
                </a:lnTo>
                <a:lnTo>
                  <a:pt x="19" y="0"/>
                </a:lnTo>
                <a:close/>
              </a:path>
            </a:pathLst>
          </a:custGeom>
          <a:solidFill>
            <a:srgbClr val="5395B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2"/>
          <p:cNvSpPr/>
          <p:nvPr/>
        </p:nvSpPr>
        <p:spPr>
          <a:xfrm>
            <a:off x="5113338" y="6813550"/>
            <a:ext cx="68263" cy="63500"/>
          </a:xfrm>
          <a:custGeom>
            <a:avLst/>
            <a:gdLst/>
            <a:ahLst/>
            <a:cxnLst/>
            <a:rect l="l" t="t" r="r" b="b"/>
            <a:pathLst>
              <a:path w="43" h="40" extrusionOk="0">
                <a:moveTo>
                  <a:pt x="19" y="0"/>
                </a:moveTo>
                <a:lnTo>
                  <a:pt x="0" y="40"/>
                </a:lnTo>
                <a:lnTo>
                  <a:pt x="43" y="40"/>
                </a:lnTo>
                <a:lnTo>
                  <a:pt x="1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2"/>
          <p:cNvSpPr/>
          <p:nvPr/>
        </p:nvSpPr>
        <p:spPr>
          <a:xfrm>
            <a:off x="5870575" y="5594350"/>
            <a:ext cx="1130300" cy="1282700"/>
          </a:xfrm>
          <a:custGeom>
            <a:avLst/>
            <a:gdLst/>
            <a:ahLst/>
            <a:cxnLst/>
            <a:rect l="l" t="t" r="r" b="b"/>
            <a:pathLst>
              <a:path w="712" h="808" extrusionOk="0">
                <a:moveTo>
                  <a:pt x="712" y="0"/>
                </a:moveTo>
                <a:lnTo>
                  <a:pt x="23" y="615"/>
                </a:lnTo>
                <a:lnTo>
                  <a:pt x="0" y="808"/>
                </a:lnTo>
                <a:lnTo>
                  <a:pt x="282" y="808"/>
                </a:lnTo>
                <a:lnTo>
                  <a:pt x="679" y="557"/>
                </a:lnTo>
                <a:lnTo>
                  <a:pt x="712" y="0"/>
                </a:lnTo>
                <a:close/>
              </a:path>
            </a:pathLst>
          </a:custGeom>
          <a:solidFill>
            <a:srgbClr val="79B9D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2"/>
          <p:cNvSpPr/>
          <p:nvPr/>
        </p:nvSpPr>
        <p:spPr>
          <a:xfrm>
            <a:off x="5870575" y="5594350"/>
            <a:ext cx="1130300" cy="1282700"/>
          </a:xfrm>
          <a:custGeom>
            <a:avLst/>
            <a:gdLst/>
            <a:ahLst/>
            <a:cxnLst/>
            <a:rect l="l" t="t" r="r" b="b"/>
            <a:pathLst>
              <a:path w="712" h="808" extrusionOk="0">
                <a:moveTo>
                  <a:pt x="712" y="0"/>
                </a:moveTo>
                <a:lnTo>
                  <a:pt x="23" y="615"/>
                </a:lnTo>
                <a:lnTo>
                  <a:pt x="0" y="808"/>
                </a:lnTo>
                <a:lnTo>
                  <a:pt x="282" y="808"/>
                </a:lnTo>
                <a:lnTo>
                  <a:pt x="679" y="557"/>
                </a:lnTo>
                <a:lnTo>
                  <a:pt x="71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2"/>
          <p:cNvSpPr/>
          <p:nvPr/>
        </p:nvSpPr>
        <p:spPr>
          <a:xfrm>
            <a:off x="5645150" y="6570663"/>
            <a:ext cx="261938" cy="306388"/>
          </a:xfrm>
          <a:custGeom>
            <a:avLst/>
            <a:gdLst/>
            <a:ahLst/>
            <a:cxnLst/>
            <a:rect l="l" t="t" r="r" b="b"/>
            <a:pathLst>
              <a:path w="165" h="193" extrusionOk="0">
                <a:moveTo>
                  <a:pt x="165" y="0"/>
                </a:moveTo>
                <a:lnTo>
                  <a:pt x="0" y="148"/>
                </a:lnTo>
                <a:lnTo>
                  <a:pt x="23" y="193"/>
                </a:lnTo>
                <a:lnTo>
                  <a:pt x="142" y="193"/>
                </a:lnTo>
                <a:lnTo>
                  <a:pt x="165" y="0"/>
                </a:lnTo>
                <a:close/>
              </a:path>
            </a:pathLst>
          </a:custGeom>
          <a:solidFill>
            <a:srgbClr val="6BB5D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2"/>
          <p:cNvSpPr/>
          <p:nvPr/>
        </p:nvSpPr>
        <p:spPr>
          <a:xfrm>
            <a:off x="5645150" y="6570663"/>
            <a:ext cx="261938" cy="306388"/>
          </a:xfrm>
          <a:custGeom>
            <a:avLst/>
            <a:gdLst/>
            <a:ahLst/>
            <a:cxnLst/>
            <a:rect l="l" t="t" r="r" b="b"/>
            <a:pathLst>
              <a:path w="165" h="193" extrusionOk="0">
                <a:moveTo>
                  <a:pt x="165" y="0"/>
                </a:moveTo>
                <a:lnTo>
                  <a:pt x="0" y="148"/>
                </a:lnTo>
                <a:lnTo>
                  <a:pt x="23" y="193"/>
                </a:lnTo>
                <a:lnTo>
                  <a:pt x="142" y="193"/>
                </a:lnTo>
                <a:lnTo>
                  <a:pt x="16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2"/>
          <p:cNvSpPr/>
          <p:nvPr/>
        </p:nvSpPr>
        <p:spPr>
          <a:xfrm>
            <a:off x="5564188" y="6805613"/>
            <a:ext cx="117475" cy="71438"/>
          </a:xfrm>
          <a:custGeom>
            <a:avLst/>
            <a:gdLst/>
            <a:ahLst/>
            <a:cxnLst/>
            <a:rect l="l" t="t" r="r" b="b"/>
            <a:pathLst>
              <a:path w="74" h="45" extrusionOk="0">
                <a:moveTo>
                  <a:pt x="51" y="0"/>
                </a:moveTo>
                <a:lnTo>
                  <a:pt x="0" y="45"/>
                </a:lnTo>
                <a:lnTo>
                  <a:pt x="74" y="45"/>
                </a:lnTo>
                <a:lnTo>
                  <a:pt x="51" y="0"/>
                </a:lnTo>
                <a:close/>
              </a:path>
            </a:pathLst>
          </a:custGeom>
          <a:solidFill>
            <a:srgbClr val="5192B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2"/>
          <p:cNvSpPr/>
          <p:nvPr/>
        </p:nvSpPr>
        <p:spPr>
          <a:xfrm>
            <a:off x="5564188" y="6805613"/>
            <a:ext cx="117475" cy="71438"/>
          </a:xfrm>
          <a:custGeom>
            <a:avLst/>
            <a:gdLst/>
            <a:ahLst/>
            <a:cxnLst/>
            <a:rect l="l" t="t" r="r" b="b"/>
            <a:pathLst>
              <a:path w="74" h="45" extrusionOk="0">
                <a:moveTo>
                  <a:pt x="51" y="0"/>
                </a:moveTo>
                <a:lnTo>
                  <a:pt x="0" y="45"/>
                </a:lnTo>
                <a:lnTo>
                  <a:pt x="74" y="45"/>
                </a:lnTo>
                <a:lnTo>
                  <a:pt x="5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"/>
          <p:cNvSpPr/>
          <p:nvPr/>
        </p:nvSpPr>
        <p:spPr>
          <a:xfrm>
            <a:off x="6318250" y="6478588"/>
            <a:ext cx="630238" cy="398463"/>
          </a:xfrm>
          <a:custGeom>
            <a:avLst/>
            <a:gdLst/>
            <a:ahLst/>
            <a:cxnLst/>
            <a:rect l="l" t="t" r="r" b="b"/>
            <a:pathLst>
              <a:path w="397" h="251" extrusionOk="0">
                <a:moveTo>
                  <a:pt x="397" y="0"/>
                </a:moveTo>
                <a:lnTo>
                  <a:pt x="0" y="251"/>
                </a:lnTo>
                <a:lnTo>
                  <a:pt x="382" y="251"/>
                </a:lnTo>
                <a:lnTo>
                  <a:pt x="397" y="0"/>
                </a:lnTo>
                <a:close/>
              </a:path>
            </a:pathLst>
          </a:custGeom>
          <a:solidFill>
            <a:srgbClr val="5F99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"/>
          <p:cNvSpPr/>
          <p:nvPr/>
        </p:nvSpPr>
        <p:spPr>
          <a:xfrm>
            <a:off x="6318250" y="6478588"/>
            <a:ext cx="630238" cy="398463"/>
          </a:xfrm>
          <a:custGeom>
            <a:avLst/>
            <a:gdLst/>
            <a:ahLst/>
            <a:cxnLst/>
            <a:rect l="l" t="t" r="r" b="b"/>
            <a:pathLst>
              <a:path w="397" h="251" extrusionOk="0">
                <a:moveTo>
                  <a:pt x="397" y="0"/>
                </a:moveTo>
                <a:lnTo>
                  <a:pt x="0" y="251"/>
                </a:lnTo>
                <a:lnTo>
                  <a:pt x="382" y="251"/>
                </a:lnTo>
                <a:lnTo>
                  <a:pt x="39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2"/>
          <p:cNvSpPr/>
          <p:nvPr/>
        </p:nvSpPr>
        <p:spPr>
          <a:xfrm>
            <a:off x="5898379" y="5603059"/>
            <a:ext cx="1093788" cy="976313"/>
          </a:xfrm>
          <a:custGeom>
            <a:avLst/>
            <a:gdLst/>
            <a:ahLst/>
            <a:cxnLst/>
            <a:rect l="l" t="t" r="r" b="b"/>
            <a:pathLst>
              <a:path w="689" h="615" extrusionOk="0">
                <a:moveTo>
                  <a:pt x="689" y="0"/>
                </a:moveTo>
                <a:lnTo>
                  <a:pt x="44" y="237"/>
                </a:lnTo>
                <a:lnTo>
                  <a:pt x="0" y="615"/>
                </a:lnTo>
                <a:lnTo>
                  <a:pt x="689" y="0"/>
                </a:lnTo>
                <a:close/>
              </a:path>
            </a:pathLst>
          </a:custGeom>
          <a:solidFill>
            <a:srgbClr val="6DB2C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2"/>
          <p:cNvSpPr/>
          <p:nvPr/>
        </p:nvSpPr>
        <p:spPr>
          <a:xfrm>
            <a:off x="5907088" y="5594350"/>
            <a:ext cx="1093788" cy="976313"/>
          </a:xfrm>
          <a:custGeom>
            <a:avLst/>
            <a:gdLst/>
            <a:ahLst/>
            <a:cxnLst/>
            <a:rect l="l" t="t" r="r" b="b"/>
            <a:pathLst>
              <a:path w="689" h="615" extrusionOk="0">
                <a:moveTo>
                  <a:pt x="689" y="0"/>
                </a:moveTo>
                <a:lnTo>
                  <a:pt x="44" y="237"/>
                </a:lnTo>
                <a:lnTo>
                  <a:pt x="0" y="615"/>
                </a:lnTo>
                <a:lnTo>
                  <a:pt x="68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2"/>
          <p:cNvSpPr/>
          <p:nvPr/>
        </p:nvSpPr>
        <p:spPr>
          <a:xfrm>
            <a:off x="5365750" y="6162675"/>
            <a:ext cx="92075" cy="136525"/>
          </a:xfrm>
          <a:custGeom>
            <a:avLst/>
            <a:gdLst/>
            <a:ahLst/>
            <a:cxnLst/>
            <a:rect l="l" t="t" r="r" b="b"/>
            <a:pathLst>
              <a:path w="58" h="86" extrusionOk="0">
                <a:moveTo>
                  <a:pt x="58" y="0"/>
                </a:moveTo>
                <a:lnTo>
                  <a:pt x="2" y="20"/>
                </a:lnTo>
                <a:lnTo>
                  <a:pt x="0" y="53"/>
                </a:lnTo>
                <a:lnTo>
                  <a:pt x="17" y="86"/>
                </a:lnTo>
                <a:lnTo>
                  <a:pt x="58" y="0"/>
                </a:lnTo>
                <a:close/>
              </a:path>
            </a:pathLst>
          </a:custGeom>
          <a:solidFill>
            <a:srgbClr val="87BED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2"/>
          <p:cNvSpPr/>
          <p:nvPr/>
        </p:nvSpPr>
        <p:spPr>
          <a:xfrm>
            <a:off x="5365750" y="6162675"/>
            <a:ext cx="92075" cy="136525"/>
          </a:xfrm>
          <a:custGeom>
            <a:avLst/>
            <a:gdLst/>
            <a:ahLst/>
            <a:cxnLst/>
            <a:rect l="l" t="t" r="r" b="b"/>
            <a:pathLst>
              <a:path w="58" h="86" extrusionOk="0">
                <a:moveTo>
                  <a:pt x="58" y="0"/>
                </a:moveTo>
                <a:lnTo>
                  <a:pt x="2" y="20"/>
                </a:lnTo>
                <a:lnTo>
                  <a:pt x="0" y="53"/>
                </a:lnTo>
                <a:lnTo>
                  <a:pt x="17" y="86"/>
                </a:lnTo>
                <a:lnTo>
                  <a:pt x="5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2"/>
          <p:cNvSpPr/>
          <p:nvPr/>
        </p:nvSpPr>
        <p:spPr>
          <a:xfrm>
            <a:off x="5357813" y="6246813"/>
            <a:ext cx="34925" cy="122238"/>
          </a:xfrm>
          <a:custGeom>
            <a:avLst/>
            <a:gdLst/>
            <a:ahLst/>
            <a:cxnLst/>
            <a:rect l="l" t="t" r="r" b="b"/>
            <a:pathLst>
              <a:path w="22" h="77" extrusionOk="0">
                <a:moveTo>
                  <a:pt x="5" y="0"/>
                </a:moveTo>
                <a:lnTo>
                  <a:pt x="0" y="77"/>
                </a:lnTo>
                <a:lnTo>
                  <a:pt x="22" y="33"/>
                </a:lnTo>
                <a:lnTo>
                  <a:pt x="5" y="0"/>
                </a:lnTo>
                <a:close/>
              </a:path>
            </a:pathLst>
          </a:custGeom>
          <a:solidFill>
            <a:srgbClr val="5F99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2"/>
          <p:cNvSpPr/>
          <p:nvPr/>
        </p:nvSpPr>
        <p:spPr>
          <a:xfrm>
            <a:off x="5357813" y="6246813"/>
            <a:ext cx="34925" cy="122238"/>
          </a:xfrm>
          <a:custGeom>
            <a:avLst/>
            <a:gdLst/>
            <a:ahLst/>
            <a:cxnLst/>
            <a:rect l="l" t="t" r="r" b="b"/>
            <a:pathLst>
              <a:path w="22" h="77" extrusionOk="0">
                <a:moveTo>
                  <a:pt x="5" y="0"/>
                </a:moveTo>
                <a:lnTo>
                  <a:pt x="0" y="77"/>
                </a:lnTo>
                <a:lnTo>
                  <a:pt x="22" y="33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2"/>
          <p:cNvSpPr/>
          <p:nvPr/>
        </p:nvSpPr>
        <p:spPr>
          <a:xfrm>
            <a:off x="5384029" y="5988006"/>
            <a:ext cx="584200" cy="835025"/>
          </a:xfrm>
          <a:custGeom>
            <a:avLst/>
            <a:gdLst/>
            <a:ahLst/>
            <a:cxnLst/>
            <a:rect l="l" t="t" r="r" b="b"/>
            <a:pathLst>
              <a:path w="368" h="526" extrusionOk="0">
                <a:moveTo>
                  <a:pt x="368" y="0"/>
                </a:moveTo>
                <a:lnTo>
                  <a:pt x="41" y="121"/>
                </a:lnTo>
                <a:lnTo>
                  <a:pt x="0" y="207"/>
                </a:lnTo>
                <a:lnTo>
                  <a:pt x="159" y="526"/>
                </a:lnTo>
                <a:lnTo>
                  <a:pt x="324" y="378"/>
                </a:lnTo>
                <a:lnTo>
                  <a:pt x="368" y="0"/>
                </a:lnTo>
                <a:close/>
              </a:path>
            </a:pathLst>
          </a:custGeom>
          <a:solidFill>
            <a:srgbClr val="61AD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2"/>
          <p:cNvSpPr/>
          <p:nvPr/>
        </p:nvSpPr>
        <p:spPr>
          <a:xfrm>
            <a:off x="5392738" y="5970588"/>
            <a:ext cx="584200" cy="835025"/>
          </a:xfrm>
          <a:custGeom>
            <a:avLst/>
            <a:gdLst/>
            <a:ahLst/>
            <a:cxnLst/>
            <a:rect l="l" t="t" r="r" b="b"/>
            <a:pathLst>
              <a:path w="368" h="526" extrusionOk="0">
                <a:moveTo>
                  <a:pt x="368" y="0"/>
                </a:moveTo>
                <a:lnTo>
                  <a:pt x="41" y="121"/>
                </a:lnTo>
                <a:lnTo>
                  <a:pt x="0" y="207"/>
                </a:lnTo>
                <a:lnTo>
                  <a:pt x="159" y="526"/>
                </a:lnTo>
                <a:lnTo>
                  <a:pt x="324" y="378"/>
                </a:lnTo>
                <a:lnTo>
                  <a:pt x="36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2"/>
          <p:cNvSpPr/>
          <p:nvPr/>
        </p:nvSpPr>
        <p:spPr>
          <a:xfrm>
            <a:off x="5327650" y="6299200"/>
            <a:ext cx="317500" cy="577850"/>
          </a:xfrm>
          <a:custGeom>
            <a:avLst/>
            <a:gdLst/>
            <a:ahLst/>
            <a:cxnLst/>
            <a:rect l="l" t="t" r="r" b="b"/>
            <a:pathLst>
              <a:path w="200" h="364" extrusionOk="0">
                <a:moveTo>
                  <a:pt x="41" y="0"/>
                </a:moveTo>
                <a:lnTo>
                  <a:pt x="19" y="44"/>
                </a:lnTo>
                <a:lnTo>
                  <a:pt x="0" y="364"/>
                </a:lnTo>
                <a:lnTo>
                  <a:pt x="149" y="364"/>
                </a:lnTo>
                <a:lnTo>
                  <a:pt x="200" y="319"/>
                </a:lnTo>
                <a:lnTo>
                  <a:pt x="41" y="0"/>
                </a:lnTo>
                <a:close/>
              </a:path>
            </a:pathLst>
          </a:custGeom>
          <a:solidFill>
            <a:srgbClr val="4C8DB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2"/>
          <p:cNvSpPr/>
          <p:nvPr/>
        </p:nvSpPr>
        <p:spPr>
          <a:xfrm>
            <a:off x="5327650" y="6299200"/>
            <a:ext cx="317500" cy="577850"/>
          </a:xfrm>
          <a:custGeom>
            <a:avLst/>
            <a:gdLst/>
            <a:ahLst/>
            <a:cxnLst/>
            <a:rect l="l" t="t" r="r" b="b"/>
            <a:pathLst>
              <a:path w="200" h="364" extrusionOk="0">
                <a:moveTo>
                  <a:pt x="41" y="0"/>
                </a:moveTo>
                <a:lnTo>
                  <a:pt x="19" y="44"/>
                </a:lnTo>
                <a:lnTo>
                  <a:pt x="0" y="364"/>
                </a:lnTo>
                <a:lnTo>
                  <a:pt x="149" y="364"/>
                </a:lnTo>
                <a:lnTo>
                  <a:pt x="200" y="319"/>
                </a:lnTo>
                <a:lnTo>
                  <a:pt x="4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2"/>
          <p:cNvSpPr/>
          <p:nvPr/>
        </p:nvSpPr>
        <p:spPr>
          <a:xfrm>
            <a:off x="4618038" y="5834063"/>
            <a:ext cx="284163" cy="293688"/>
          </a:xfrm>
          <a:custGeom>
            <a:avLst/>
            <a:gdLst/>
            <a:ahLst/>
            <a:cxnLst/>
            <a:rect l="l" t="t" r="r" b="b"/>
            <a:pathLst>
              <a:path w="179" h="185" extrusionOk="0">
                <a:moveTo>
                  <a:pt x="4" y="0"/>
                </a:moveTo>
                <a:lnTo>
                  <a:pt x="0" y="59"/>
                </a:lnTo>
                <a:lnTo>
                  <a:pt x="74" y="185"/>
                </a:lnTo>
                <a:lnTo>
                  <a:pt x="179" y="84"/>
                </a:lnTo>
                <a:lnTo>
                  <a:pt x="4" y="0"/>
                </a:lnTo>
                <a:close/>
              </a:path>
            </a:pathLst>
          </a:custGeom>
          <a:solidFill>
            <a:srgbClr val="CFEF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2"/>
          <p:cNvSpPr/>
          <p:nvPr/>
        </p:nvSpPr>
        <p:spPr>
          <a:xfrm>
            <a:off x="4618038" y="5834063"/>
            <a:ext cx="284163" cy="293688"/>
          </a:xfrm>
          <a:custGeom>
            <a:avLst/>
            <a:gdLst/>
            <a:ahLst/>
            <a:cxnLst/>
            <a:rect l="l" t="t" r="r" b="b"/>
            <a:pathLst>
              <a:path w="179" h="185" extrusionOk="0">
                <a:moveTo>
                  <a:pt x="4" y="0"/>
                </a:moveTo>
                <a:lnTo>
                  <a:pt x="0" y="59"/>
                </a:lnTo>
                <a:lnTo>
                  <a:pt x="74" y="185"/>
                </a:lnTo>
                <a:lnTo>
                  <a:pt x="179" y="84"/>
                </a:lnTo>
                <a:lnTo>
                  <a:pt x="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2"/>
          <p:cNvSpPr/>
          <p:nvPr/>
        </p:nvSpPr>
        <p:spPr>
          <a:xfrm>
            <a:off x="4535488" y="5792788"/>
            <a:ext cx="88900" cy="134938"/>
          </a:xfrm>
          <a:custGeom>
            <a:avLst/>
            <a:gdLst/>
            <a:ahLst/>
            <a:cxnLst/>
            <a:rect l="l" t="t" r="r" b="b"/>
            <a:pathLst>
              <a:path w="56" h="85" extrusionOk="0">
                <a:moveTo>
                  <a:pt x="0" y="0"/>
                </a:moveTo>
                <a:lnTo>
                  <a:pt x="52" y="85"/>
                </a:lnTo>
                <a:lnTo>
                  <a:pt x="56" y="26"/>
                </a:lnTo>
                <a:lnTo>
                  <a:pt x="0" y="0"/>
                </a:lnTo>
                <a:close/>
              </a:path>
            </a:pathLst>
          </a:custGeom>
          <a:solidFill>
            <a:srgbClr val="65AEC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2"/>
          <p:cNvSpPr/>
          <p:nvPr/>
        </p:nvSpPr>
        <p:spPr>
          <a:xfrm>
            <a:off x="4535488" y="5792788"/>
            <a:ext cx="88900" cy="134938"/>
          </a:xfrm>
          <a:custGeom>
            <a:avLst/>
            <a:gdLst/>
            <a:ahLst/>
            <a:cxnLst/>
            <a:rect l="l" t="t" r="r" b="b"/>
            <a:pathLst>
              <a:path w="56" h="85" extrusionOk="0">
                <a:moveTo>
                  <a:pt x="0" y="0"/>
                </a:moveTo>
                <a:lnTo>
                  <a:pt x="52" y="85"/>
                </a:lnTo>
                <a:lnTo>
                  <a:pt x="56" y="2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"/>
          <p:cNvSpPr/>
          <p:nvPr/>
        </p:nvSpPr>
        <p:spPr>
          <a:xfrm>
            <a:off x="4735513" y="5967413"/>
            <a:ext cx="633413" cy="279400"/>
          </a:xfrm>
          <a:custGeom>
            <a:avLst/>
            <a:gdLst/>
            <a:ahLst/>
            <a:cxnLst/>
            <a:rect l="l" t="t" r="r" b="b"/>
            <a:pathLst>
              <a:path w="399" h="176" extrusionOk="0">
                <a:moveTo>
                  <a:pt x="375" y="132"/>
                </a:moveTo>
                <a:lnTo>
                  <a:pt x="397" y="176"/>
                </a:lnTo>
                <a:lnTo>
                  <a:pt x="399" y="143"/>
                </a:lnTo>
                <a:lnTo>
                  <a:pt x="375" y="132"/>
                </a:lnTo>
                <a:close/>
                <a:moveTo>
                  <a:pt x="105" y="0"/>
                </a:moveTo>
                <a:lnTo>
                  <a:pt x="0" y="101"/>
                </a:lnTo>
                <a:lnTo>
                  <a:pt x="44" y="174"/>
                </a:lnTo>
                <a:lnTo>
                  <a:pt x="192" y="43"/>
                </a:lnTo>
                <a:lnTo>
                  <a:pt x="105" y="0"/>
                </a:lnTo>
                <a:close/>
              </a:path>
            </a:pathLst>
          </a:custGeom>
          <a:solidFill>
            <a:srgbClr val="85BDD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"/>
          <p:cNvSpPr/>
          <p:nvPr/>
        </p:nvSpPr>
        <p:spPr>
          <a:xfrm>
            <a:off x="4735513" y="5967413"/>
            <a:ext cx="633413" cy="279400"/>
          </a:xfrm>
          <a:custGeom>
            <a:avLst/>
            <a:gdLst/>
            <a:ahLst/>
            <a:cxnLst/>
            <a:rect l="l" t="t" r="r" b="b"/>
            <a:pathLst>
              <a:path w="399" h="176" extrusionOk="0">
                <a:moveTo>
                  <a:pt x="375" y="132"/>
                </a:moveTo>
                <a:lnTo>
                  <a:pt x="397" y="176"/>
                </a:lnTo>
                <a:lnTo>
                  <a:pt x="399" y="143"/>
                </a:lnTo>
                <a:lnTo>
                  <a:pt x="375" y="132"/>
                </a:lnTo>
                <a:moveTo>
                  <a:pt x="105" y="0"/>
                </a:moveTo>
                <a:lnTo>
                  <a:pt x="0" y="101"/>
                </a:lnTo>
                <a:lnTo>
                  <a:pt x="44" y="174"/>
                </a:lnTo>
                <a:lnTo>
                  <a:pt x="192" y="43"/>
                </a:lnTo>
                <a:lnTo>
                  <a:pt x="10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2"/>
          <p:cNvSpPr/>
          <p:nvPr/>
        </p:nvSpPr>
        <p:spPr>
          <a:xfrm>
            <a:off x="4805363" y="6035675"/>
            <a:ext cx="560388" cy="749300"/>
          </a:xfrm>
          <a:custGeom>
            <a:avLst/>
            <a:gdLst/>
            <a:ahLst/>
            <a:cxnLst/>
            <a:rect l="l" t="t" r="r" b="b"/>
            <a:pathLst>
              <a:path w="353" h="472" extrusionOk="0">
                <a:moveTo>
                  <a:pt x="148" y="0"/>
                </a:moveTo>
                <a:lnTo>
                  <a:pt x="0" y="131"/>
                </a:lnTo>
                <a:lnTo>
                  <a:pt x="192" y="454"/>
                </a:lnTo>
                <a:lnTo>
                  <a:pt x="222" y="472"/>
                </a:lnTo>
                <a:lnTo>
                  <a:pt x="348" y="210"/>
                </a:lnTo>
                <a:lnTo>
                  <a:pt x="353" y="133"/>
                </a:lnTo>
                <a:lnTo>
                  <a:pt x="331" y="89"/>
                </a:lnTo>
                <a:lnTo>
                  <a:pt x="148" y="0"/>
                </a:lnTo>
                <a:close/>
              </a:path>
            </a:pathLst>
          </a:custGeom>
          <a:solidFill>
            <a:srgbClr val="5E99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2"/>
          <p:cNvSpPr/>
          <p:nvPr/>
        </p:nvSpPr>
        <p:spPr>
          <a:xfrm>
            <a:off x="4805363" y="6035675"/>
            <a:ext cx="560388" cy="749300"/>
          </a:xfrm>
          <a:custGeom>
            <a:avLst/>
            <a:gdLst/>
            <a:ahLst/>
            <a:cxnLst/>
            <a:rect l="l" t="t" r="r" b="b"/>
            <a:pathLst>
              <a:path w="353" h="472" extrusionOk="0">
                <a:moveTo>
                  <a:pt x="148" y="0"/>
                </a:moveTo>
                <a:lnTo>
                  <a:pt x="0" y="131"/>
                </a:lnTo>
                <a:lnTo>
                  <a:pt x="192" y="454"/>
                </a:lnTo>
                <a:lnTo>
                  <a:pt x="222" y="472"/>
                </a:lnTo>
                <a:lnTo>
                  <a:pt x="348" y="210"/>
                </a:lnTo>
                <a:lnTo>
                  <a:pt x="353" y="133"/>
                </a:lnTo>
                <a:lnTo>
                  <a:pt x="331" y="89"/>
                </a:lnTo>
                <a:lnTo>
                  <a:pt x="14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2"/>
          <p:cNvSpPr/>
          <p:nvPr/>
        </p:nvSpPr>
        <p:spPr>
          <a:xfrm>
            <a:off x="5110163" y="6756400"/>
            <a:ext cx="47625" cy="57150"/>
          </a:xfrm>
          <a:custGeom>
            <a:avLst/>
            <a:gdLst/>
            <a:ahLst/>
            <a:cxnLst/>
            <a:rect l="l" t="t" r="r" b="b"/>
            <a:pathLst>
              <a:path w="30" h="36" extrusionOk="0">
                <a:moveTo>
                  <a:pt x="0" y="0"/>
                </a:moveTo>
                <a:lnTo>
                  <a:pt x="21" y="36"/>
                </a:lnTo>
                <a:lnTo>
                  <a:pt x="30" y="18"/>
                </a:lnTo>
                <a:lnTo>
                  <a:pt x="0" y="0"/>
                </a:lnTo>
                <a:close/>
              </a:path>
            </a:pathLst>
          </a:custGeom>
          <a:solidFill>
            <a:srgbClr val="68A1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2"/>
          <p:cNvSpPr/>
          <p:nvPr/>
        </p:nvSpPr>
        <p:spPr>
          <a:xfrm>
            <a:off x="5110163" y="6756400"/>
            <a:ext cx="47625" cy="57150"/>
          </a:xfrm>
          <a:custGeom>
            <a:avLst/>
            <a:gdLst/>
            <a:ahLst/>
            <a:cxnLst/>
            <a:rect l="l" t="t" r="r" b="b"/>
            <a:pathLst>
              <a:path w="30" h="36" extrusionOk="0">
                <a:moveTo>
                  <a:pt x="0" y="0"/>
                </a:moveTo>
                <a:lnTo>
                  <a:pt x="21" y="36"/>
                </a:lnTo>
                <a:lnTo>
                  <a:pt x="30" y="1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2"/>
          <p:cNvSpPr/>
          <p:nvPr/>
        </p:nvSpPr>
        <p:spPr>
          <a:xfrm>
            <a:off x="5157788" y="6369050"/>
            <a:ext cx="200025" cy="508000"/>
          </a:xfrm>
          <a:custGeom>
            <a:avLst/>
            <a:gdLst/>
            <a:ahLst/>
            <a:cxnLst/>
            <a:rect l="l" t="t" r="r" b="b"/>
            <a:pathLst>
              <a:path w="126" h="320" extrusionOk="0">
                <a:moveTo>
                  <a:pt x="126" y="0"/>
                </a:moveTo>
                <a:lnTo>
                  <a:pt x="0" y="262"/>
                </a:lnTo>
                <a:lnTo>
                  <a:pt x="98" y="320"/>
                </a:lnTo>
                <a:lnTo>
                  <a:pt x="107" y="320"/>
                </a:lnTo>
                <a:lnTo>
                  <a:pt x="126" y="0"/>
                </a:lnTo>
                <a:close/>
              </a:path>
            </a:pathLst>
          </a:custGeom>
          <a:solidFill>
            <a:srgbClr val="4B8DB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2"/>
          <p:cNvSpPr/>
          <p:nvPr/>
        </p:nvSpPr>
        <p:spPr>
          <a:xfrm>
            <a:off x="5157788" y="6369050"/>
            <a:ext cx="200025" cy="508000"/>
          </a:xfrm>
          <a:custGeom>
            <a:avLst/>
            <a:gdLst/>
            <a:ahLst/>
            <a:cxnLst/>
            <a:rect l="l" t="t" r="r" b="b"/>
            <a:pathLst>
              <a:path w="126" h="320" extrusionOk="0">
                <a:moveTo>
                  <a:pt x="126" y="0"/>
                </a:moveTo>
                <a:lnTo>
                  <a:pt x="0" y="262"/>
                </a:lnTo>
                <a:lnTo>
                  <a:pt x="98" y="320"/>
                </a:lnTo>
                <a:lnTo>
                  <a:pt x="107" y="320"/>
                </a:lnTo>
                <a:lnTo>
                  <a:pt x="12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2"/>
          <p:cNvSpPr/>
          <p:nvPr/>
        </p:nvSpPr>
        <p:spPr>
          <a:xfrm>
            <a:off x="5143500" y="6784975"/>
            <a:ext cx="169863" cy="92075"/>
          </a:xfrm>
          <a:custGeom>
            <a:avLst/>
            <a:gdLst/>
            <a:ahLst/>
            <a:cxnLst/>
            <a:rect l="l" t="t" r="r" b="b"/>
            <a:pathLst>
              <a:path w="107" h="58" extrusionOk="0">
                <a:moveTo>
                  <a:pt x="9" y="0"/>
                </a:moveTo>
                <a:lnTo>
                  <a:pt x="0" y="18"/>
                </a:lnTo>
                <a:lnTo>
                  <a:pt x="24" y="58"/>
                </a:lnTo>
                <a:lnTo>
                  <a:pt x="107" y="58"/>
                </a:lnTo>
                <a:lnTo>
                  <a:pt x="9" y="0"/>
                </a:lnTo>
                <a:close/>
              </a:path>
            </a:pathLst>
          </a:custGeom>
          <a:solidFill>
            <a:srgbClr val="5194B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2"/>
          <p:cNvSpPr/>
          <p:nvPr/>
        </p:nvSpPr>
        <p:spPr>
          <a:xfrm>
            <a:off x="5143500" y="6784975"/>
            <a:ext cx="169863" cy="92075"/>
          </a:xfrm>
          <a:custGeom>
            <a:avLst/>
            <a:gdLst/>
            <a:ahLst/>
            <a:cxnLst/>
            <a:rect l="l" t="t" r="r" b="b"/>
            <a:pathLst>
              <a:path w="107" h="58" extrusionOk="0">
                <a:moveTo>
                  <a:pt x="9" y="0"/>
                </a:moveTo>
                <a:lnTo>
                  <a:pt x="0" y="18"/>
                </a:lnTo>
                <a:lnTo>
                  <a:pt x="24" y="58"/>
                </a:lnTo>
                <a:lnTo>
                  <a:pt x="107" y="58"/>
                </a:lnTo>
                <a:lnTo>
                  <a:pt x="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2"/>
          <p:cNvSpPr/>
          <p:nvPr/>
        </p:nvSpPr>
        <p:spPr>
          <a:xfrm>
            <a:off x="7237413" y="5759450"/>
            <a:ext cx="419100" cy="307975"/>
          </a:xfrm>
          <a:custGeom>
            <a:avLst/>
            <a:gdLst/>
            <a:ahLst/>
            <a:cxnLst/>
            <a:rect l="l" t="t" r="r" b="b"/>
            <a:pathLst>
              <a:path w="264" h="194" extrusionOk="0">
                <a:moveTo>
                  <a:pt x="0" y="0"/>
                </a:moveTo>
                <a:lnTo>
                  <a:pt x="229" y="194"/>
                </a:lnTo>
                <a:lnTo>
                  <a:pt x="264" y="183"/>
                </a:lnTo>
                <a:lnTo>
                  <a:pt x="0" y="0"/>
                </a:lnTo>
                <a:close/>
              </a:path>
            </a:pathLst>
          </a:custGeom>
          <a:solidFill>
            <a:srgbClr val="E3F4F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2"/>
          <p:cNvSpPr/>
          <p:nvPr/>
        </p:nvSpPr>
        <p:spPr>
          <a:xfrm>
            <a:off x="7237413" y="5759450"/>
            <a:ext cx="419100" cy="307975"/>
          </a:xfrm>
          <a:custGeom>
            <a:avLst/>
            <a:gdLst/>
            <a:ahLst/>
            <a:cxnLst/>
            <a:rect l="l" t="t" r="r" b="b"/>
            <a:pathLst>
              <a:path w="264" h="194" extrusionOk="0">
                <a:moveTo>
                  <a:pt x="0" y="0"/>
                </a:moveTo>
                <a:lnTo>
                  <a:pt x="229" y="194"/>
                </a:lnTo>
                <a:lnTo>
                  <a:pt x="264" y="18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"/>
          <p:cNvSpPr/>
          <p:nvPr/>
        </p:nvSpPr>
        <p:spPr>
          <a:xfrm>
            <a:off x="6948488" y="5594350"/>
            <a:ext cx="652463" cy="884238"/>
          </a:xfrm>
          <a:custGeom>
            <a:avLst/>
            <a:gdLst/>
            <a:ahLst/>
            <a:cxnLst/>
            <a:rect l="l" t="t" r="r" b="b"/>
            <a:pathLst>
              <a:path w="411" h="557" extrusionOk="0">
                <a:moveTo>
                  <a:pt x="33" y="0"/>
                </a:moveTo>
                <a:lnTo>
                  <a:pt x="33" y="0"/>
                </a:lnTo>
                <a:lnTo>
                  <a:pt x="0" y="557"/>
                </a:lnTo>
                <a:lnTo>
                  <a:pt x="411" y="298"/>
                </a:lnTo>
                <a:lnTo>
                  <a:pt x="182" y="104"/>
                </a:lnTo>
                <a:lnTo>
                  <a:pt x="33" y="0"/>
                </a:lnTo>
                <a:close/>
              </a:path>
            </a:pathLst>
          </a:custGeom>
          <a:solidFill>
            <a:srgbClr val="73B5C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2"/>
          <p:cNvSpPr/>
          <p:nvPr/>
        </p:nvSpPr>
        <p:spPr>
          <a:xfrm>
            <a:off x="6948488" y="5594350"/>
            <a:ext cx="652463" cy="884238"/>
          </a:xfrm>
          <a:custGeom>
            <a:avLst/>
            <a:gdLst/>
            <a:ahLst/>
            <a:cxnLst/>
            <a:rect l="l" t="t" r="r" b="b"/>
            <a:pathLst>
              <a:path w="411" h="557" extrusionOk="0">
                <a:moveTo>
                  <a:pt x="33" y="0"/>
                </a:moveTo>
                <a:lnTo>
                  <a:pt x="33" y="0"/>
                </a:lnTo>
                <a:lnTo>
                  <a:pt x="0" y="557"/>
                </a:lnTo>
                <a:lnTo>
                  <a:pt x="411" y="298"/>
                </a:lnTo>
                <a:lnTo>
                  <a:pt x="182" y="104"/>
                </a:lnTo>
                <a:lnTo>
                  <a:pt x="3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2"/>
          <p:cNvSpPr/>
          <p:nvPr/>
        </p:nvSpPr>
        <p:spPr>
          <a:xfrm>
            <a:off x="6924675" y="6067425"/>
            <a:ext cx="676275" cy="809625"/>
          </a:xfrm>
          <a:custGeom>
            <a:avLst/>
            <a:gdLst/>
            <a:ahLst/>
            <a:cxnLst/>
            <a:rect l="l" t="t" r="r" b="b"/>
            <a:pathLst>
              <a:path w="426" h="510" extrusionOk="0">
                <a:moveTo>
                  <a:pt x="426" y="0"/>
                </a:moveTo>
                <a:lnTo>
                  <a:pt x="15" y="259"/>
                </a:lnTo>
                <a:lnTo>
                  <a:pt x="0" y="510"/>
                </a:lnTo>
                <a:lnTo>
                  <a:pt x="67" y="510"/>
                </a:lnTo>
                <a:lnTo>
                  <a:pt x="426" y="0"/>
                </a:lnTo>
                <a:close/>
              </a:path>
            </a:pathLst>
          </a:custGeom>
          <a:solidFill>
            <a:srgbClr val="5B95B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2"/>
          <p:cNvSpPr/>
          <p:nvPr/>
        </p:nvSpPr>
        <p:spPr>
          <a:xfrm>
            <a:off x="6924675" y="6067425"/>
            <a:ext cx="676275" cy="809625"/>
          </a:xfrm>
          <a:custGeom>
            <a:avLst/>
            <a:gdLst/>
            <a:ahLst/>
            <a:cxnLst/>
            <a:rect l="l" t="t" r="r" b="b"/>
            <a:pathLst>
              <a:path w="426" h="510" extrusionOk="0">
                <a:moveTo>
                  <a:pt x="426" y="0"/>
                </a:moveTo>
                <a:lnTo>
                  <a:pt x="15" y="259"/>
                </a:lnTo>
                <a:lnTo>
                  <a:pt x="0" y="510"/>
                </a:lnTo>
                <a:lnTo>
                  <a:pt x="67" y="510"/>
                </a:lnTo>
                <a:lnTo>
                  <a:pt x="42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2"/>
          <p:cNvSpPr/>
          <p:nvPr/>
        </p:nvSpPr>
        <p:spPr>
          <a:xfrm>
            <a:off x="7748588" y="6408738"/>
            <a:ext cx="627063" cy="468313"/>
          </a:xfrm>
          <a:custGeom>
            <a:avLst/>
            <a:gdLst/>
            <a:ahLst/>
            <a:cxnLst/>
            <a:rect l="l" t="t" r="r" b="b"/>
            <a:pathLst>
              <a:path w="395" h="295" extrusionOk="0">
                <a:moveTo>
                  <a:pt x="267" y="0"/>
                </a:moveTo>
                <a:lnTo>
                  <a:pt x="0" y="295"/>
                </a:lnTo>
                <a:lnTo>
                  <a:pt x="123" y="295"/>
                </a:lnTo>
                <a:lnTo>
                  <a:pt x="395" y="89"/>
                </a:lnTo>
                <a:lnTo>
                  <a:pt x="267" y="0"/>
                </a:lnTo>
                <a:close/>
              </a:path>
            </a:pathLst>
          </a:custGeom>
          <a:solidFill>
            <a:srgbClr val="BDDAE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2"/>
          <p:cNvSpPr/>
          <p:nvPr/>
        </p:nvSpPr>
        <p:spPr>
          <a:xfrm>
            <a:off x="7748588" y="6408738"/>
            <a:ext cx="627063" cy="468313"/>
          </a:xfrm>
          <a:custGeom>
            <a:avLst/>
            <a:gdLst/>
            <a:ahLst/>
            <a:cxnLst/>
            <a:rect l="l" t="t" r="r" b="b"/>
            <a:pathLst>
              <a:path w="395" h="295" extrusionOk="0">
                <a:moveTo>
                  <a:pt x="267" y="0"/>
                </a:moveTo>
                <a:lnTo>
                  <a:pt x="0" y="295"/>
                </a:lnTo>
                <a:lnTo>
                  <a:pt x="123" y="295"/>
                </a:lnTo>
                <a:lnTo>
                  <a:pt x="395" y="89"/>
                </a:lnTo>
                <a:lnTo>
                  <a:pt x="26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2"/>
          <p:cNvSpPr/>
          <p:nvPr/>
        </p:nvSpPr>
        <p:spPr>
          <a:xfrm>
            <a:off x="7339013" y="6049963"/>
            <a:ext cx="833438" cy="827088"/>
          </a:xfrm>
          <a:custGeom>
            <a:avLst/>
            <a:gdLst/>
            <a:ahLst/>
            <a:cxnLst/>
            <a:rect l="l" t="t" r="r" b="b"/>
            <a:pathLst>
              <a:path w="525" h="521" extrusionOk="0">
                <a:moveTo>
                  <a:pt x="200" y="0"/>
                </a:moveTo>
                <a:lnTo>
                  <a:pt x="165" y="11"/>
                </a:lnTo>
                <a:lnTo>
                  <a:pt x="0" y="521"/>
                </a:lnTo>
                <a:lnTo>
                  <a:pt x="258" y="521"/>
                </a:lnTo>
                <a:lnTo>
                  <a:pt x="525" y="226"/>
                </a:lnTo>
                <a:lnTo>
                  <a:pt x="200" y="0"/>
                </a:lnTo>
                <a:close/>
              </a:path>
            </a:pathLst>
          </a:custGeom>
          <a:solidFill>
            <a:srgbClr val="A6CE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2"/>
          <p:cNvSpPr/>
          <p:nvPr/>
        </p:nvSpPr>
        <p:spPr>
          <a:xfrm>
            <a:off x="7339013" y="6049963"/>
            <a:ext cx="833438" cy="827088"/>
          </a:xfrm>
          <a:custGeom>
            <a:avLst/>
            <a:gdLst/>
            <a:ahLst/>
            <a:cxnLst/>
            <a:rect l="l" t="t" r="r" b="b"/>
            <a:pathLst>
              <a:path w="525" h="521" extrusionOk="0">
                <a:moveTo>
                  <a:pt x="200" y="0"/>
                </a:moveTo>
                <a:lnTo>
                  <a:pt x="165" y="11"/>
                </a:lnTo>
                <a:lnTo>
                  <a:pt x="0" y="521"/>
                </a:lnTo>
                <a:lnTo>
                  <a:pt x="258" y="521"/>
                </a:lnTo>
                <a:lnTo>
                  <a:pt x="525" y="226"/>
                </a:lnTo>
                <a:lnTo>
                  <a:pt x="20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2"/>
          <p:cNvSpPr/>
          <p:nvPr/>
        </p:nvSpPr>
        <p:spPr>
          <a:xfrm>
            <a:off x="7031038" y="6067425"/>
            <a:ext cx="569913" cy="809625"/>
          </a:xfrm>
          <a:custGeom>
            <a:avLst/>
            <a:gdLst/>
            <a:ahLst/>
            <a:cxnLst/>
            <a:rect l="l" t="t" r="r" b="b"/>
            <a:pathLst>
              <a:path w="359" h="510" extrusionOk="0">
                <a:moveTo>
                  <a:pt x="359" y="0"/>
                </a:moveTo>
                <a:lnTo>
                  <a:pt x="0" y="510"/>
                </a:lnTo>
                <a:lnTo>
                  <a:pt x="194" y="510"/>
                </a:lnTo>
                <a:lnTo>
                  <a:pt x="359" y="0"/>
                </a:lnTo>
                <a:close/>
              </a:path>
            </a:pathLst>
          </a:custGeom>
          <a:solidFill>
            <a:srgbClr val="87BD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2"/>
          <p:cNvSpPr/>
          <p:nvPr/>
        </p:nvSpPr>
        <p:spPr>
          <a:xfrm>
            <a:off x="7031038" y="6067425"/>
            <a:ext cx="569913" cy="809625"/>
          </a:xfrm>
          <a:custGeom>
            <a:avLst/>
            <a:gdLst/>
            <a:ahLst/>
            <a:cxnLst/>
            <a:rect l="l" t="t" r="r" b="b"/>
            <a:pathLst>
              <a:path w="359" h="510" extrusionOk="0">
                <a:moveTo>
                  <a:pt x="359" y="0"/>
                </a:moveTo>
                <a:lnTo>
                  <a:pt x="0" y="510"/>
                </a:lnTo>
                <a:lnTo>
                  <a:pt x="194" y="510"/>
                </a:lnTo>
                <a:lnTo>
                  <a:pt x="35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2"/>
          <p:cNvSpPr/>
          <p:nvPr/>
        </p:nvSpPr>
        <p:spPr>
          <a:xfrm>
            <a:off x="7943850" y="6550025"/>
            <a:ext cx="431800" cy="327025"/>
          </a:xfrm>
          <a:custGeom>
            <a:avLst/>
            <a:gdLst/>
            <a:ahLst/>
            <a:cxnLst/>
            <a:rect l="l" t="t" r="r" b="b"/>
            <a:pathLst>
              <a:path w="272" h="206" extrusionOk="0">
                <a:moveTo>
                  <a:pt x="272" y="0"/>
                </a:moveTo>
                <a:lnTo>
                  <a:pt x="272" y="0"/>
                </a:lnTo>
                <a:lnTo>
                  <a:pt x="0" y="206"/>
                </a:lnTo>
                <a:lnTo>
                  <a:pt x="127" y="206"/>
                </a:lnTo>
                <a:lnTo>
                  <a:pt x="272" y="0"/>
                </a:lnTo>
                <a:close/>
              </a:path>
            </a:pathLst>
          </a:custGeom>
          <a:solidFill>
            <a:srgbClr val="BCD9E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2"/>
          <p:cNvSpPr/>
          <p:nvPr/>
        </p:nvSpPr>
        <p:spPr>
          <a:xfrm>
            <a:off x="7943850" y="6550025"/>
            <a:ext cx="431800" cy="327025"/>
          </a:xfrm>
          <a:custGeom>
            <a:avLst/>
            <a:gdLst/>
            <a:ahLst/>
            <a:cxnLst/>
            <a:rect l="l" t="t" r="r" b="b"/>
            <a:pathLst>
              <a:path w="272" h="206" extrusionOk="0">
                <a:moveTo>
                  <a:pt x="272" y="0"/>
                </a:moveTo>
                <a:lnTo>
                  <a:pt x="272" y="0"/>
                </a:lnTo>
                <a:lnTo>
                  <a:pt x="0" y="206"/>
                </a:lnTo>
                <a:lnTo>
                  <a:pt x="127" y="206"/>
                </a:lnTo>
                <a:lnTo>
                  <a:pt x="27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2"/>
          <p:cNvSpPr/>
          <p:nvPr/>
        </p:nvSpPr>
        <p:spPr>
          <a:xfrm>
            <a:off x="688975" y="6757988"/>
            <a:ext cx="176213" cy="119063"/>
          </a:xfrm>
          <a:custGeom>
            <a:avLst/>
            <a:gdLst/>
            <a:ahLst/>
            <a:cxnLst/>
            <a:rect l="l" t="t" r="r" b="b"/>
            <a:pathLst>
              <a:path w="111" h="75" extrusionOk="0">
                <a:moveTo>
                  <a:pt x="0" y="0"/>
                </a:moveTo>
                <a:lnTo>
                  <a:pt x="14" y="75"/>
                </a:lnTo>
                <a:lnTo>
                  <a:pt x="111" y="75"/>
                </a:lnTo>
                <a:lnTo>
                  <a:pt x="58" y="15"/>
                </a:lnTo>
                <a:lnTo>
                  <a:pt x="0" y="0"/>
                </a:lnTo>
                <a:close/>
              </a:path>
            </a:pathLst>
          </a:custGeom>
          <a:solidFill>
            <a:srgbClr val="4588A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2"/>
          <p:cNvSpPr/>
          <p:nvPr/>
        </p:nvSpPr>
        <p:spPr>
          <a:xfrm>
            <a:off x="688975" y="6757988"/>
            <a:ext cx="176213" cy="119063"/>
          </a:xfrm>
          <a:custGeom>
            <a:avLst/>
            <a:gdLst/>
            <a:ahLst/>
            <a:cxnLst/>
            <a:rect l="l" t="t" r="r" b="b"/>
            <a:pathLst>
              <a:path w="111" h="75" extrusionOk="0">
                <a:moveTo>
                  <a:pt x="0" y="0"/>
                </a:moveTo>
                <a:lnTo>
                  <a:pt x="14" y="75"/>
                </a:lnTo>
                <a:lnTo>
                  <a:pt x="111" y="75"/>
                </a:lnTo>
                <a:lnTo>
                  <a:pt x="58" y="1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2"/>
          <p:cNvSpPr/>
          <p:nvPr/>
        </p:nvSpPr>
        <p:spPr>
          <a:xfrm>
            <a:off x="781050" y="6781800"/>
            <a:ext cx="357188" cy="95250"/>
          </a:xfrm>
          <a:custGeom>
            <a:avLst/>
            <a:gdLst/>
            <a:ahLst/>
            <a:cxnLst/>
            <a:rect l="l" t="t" r="r" b="b"/>
            <a:pathLst>
              <a:path w="225" h="60" extrusionOk="0">
                <a:moveTo>
                  <a:pt x="0" y="0"/>
                </a:moveTo>
                <a:lnTo>
                  <a:pt x="53" y="60"/>
                </a:lnTo>
                <a:lnTo>
                  <a:pt x="225" y="60"/>
                </a:lnTo>
                <a:lnTo>
                  <a:pt x="0" y="0"/>
                </a:lnTo>
                <a:close/>
              </a:path>
            </a:pathLst>
          </a:custGeom>
          <a:solidFill>
            <a:srgbClr val="4086A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2"/>
          <p:cNvSpPr/>
          <p:nvPr/>
        </p:nvSpPr>
        <p:spPr>
          <a:xfrm>
            <a:off x="781050" y="6781800"/>
            <a:ext cx="357188" cy="95250"/>
          </a:xfrm>
          <a:custGeom>
            <a:avLst/>
            <a:gdLst/>
            <a:ahLst/>
            <a:cxnLst/>
            <a:rect l="l" t="t" r="r" b="b"/>
            <a:pathLst>
              <a:path w="225" h="60" extrusionOk="0">
                <a:moveTo>
                  <a:pt x="0" y="0"/>
                </a:moveTo>
                <a:lnTo>
                  <a:pt x="53" y="60"/>
                </a:lnTo>
                <a:lnTo>
                  <a:pt x="225" y="6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2"/>
          <p:cNvSpPr/>
          <p:nvPr/>
        </p:nvSpPr>
        <p:spPr>
          <a:xfrm>
            <a:off x="446088" y="6835775"/>
            <a:ext cx="20638" cy="41275"/>
          </a:xfrm>
          <a:custGeom>
            <a:avLst/>
            <a:gdLst/>
            <a:ahLst/>
            <a:cxnLst/>
            <a:rect l="l" t="t" r="r" b="b"/>
            <a:pathLst>
              <a:path w="13" h="26" extrusionOk="0">
                <a:moveTo>
                  <a:pt x="13" y="0"/>
                </a:moveTo>
                <a:lnTo>
                  <a:pt x="11" y="1"/>
                </a:lnTo>
                <a:lnTo>
                  <a:pt x="0" y="26"/>
                </a:lnTo>
                <a:lnTo>
                  <a:pt x="11" y="26"/>
                </a:lnTo>
                <a:lnTo>
                  <a:pt x="13" y="0"/>
                </a:lnTo>
                <a:close/>
              </a:path>
            </a:pathLst>
          </a:custGeom>
          <a:solidFill>
            <a:srgbClr val="64A2C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2"/>
          <p:cNvSpPr/>
          <p:nvPr/>
        </p:nvSpPr>
        <p:spPr>
          <a:xfrm>
            <a:off x="446088" y="6835775"/>
            <a:ext cx="20638" cy="41275"/>
          </a:xfrm>
          <a:custGeom>
            <a:avLst/>
            <a:gdLst/>
            <a:ahLst/>
            <a:cxnLst/>
            <a:rect l="l" t="t" r="r" b="b"/>
            <a:pathLst>
              <a:path w="13" h="26" extrusionOk="0">
                <a:moveTo>
                  <a:pt x="13" y="0"/>
                </a:moveTo>
                <a:lnTo>
                  <a:pt x="11" y="1"/>
                </a:lnTo>
                <a:lnTo>
                  <a:pt x="0" y="26"/>
                </a:lnTo>
                <a:lnTo>
                  <a:pt x="11" y="26"/>
                </a:lnTo>
                <a:lnTo>
                  <a:pt x="1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2"/>
          <p:cNvSpPr/>
          <p:nvPr/>
        </p:nvSpPr>
        <p:spPr>
          <a:xfrm>
            <a:off x="463550" y="6737350"/>
            <a:ext cx="247650" cy="139700"/>
          </a:xfrm>
          <a:custGeom>
            <a:avLst/>
            <a:gdLst/>
            <a:ahLst/>
            <a:cxnLst/>
            <a:rect l="l" t="t" r="r" b="b"/>
            <a:pathLst>
              <a:path w="156" h="88" extrusionOk="0">
                <a:moveTo>
                  <a:pt x="96" y="0"/>
                </a:moveTo>
                <a:lnTo>
                  <a:pt x="2" y="62"/>
                </a:lnTo>
                <a:lnTo>
                  <a:pt x="0" y="88"/>
                </a:lnTo>
                <a:lnTo>
                  <a:pt x="156" y="88"/>
                </a:lnTo>
                <a:lnTo>
                  <a:pt x="142" y="13"/>
                </a:lnTo>
                <a:lnTo>
                  <a:pt x="96" y="0"/>
                </a:lnTo>
                <a:close/>
              </a:path>
            </a:pathLst>
          </a:custGeom>
          <a:solidFill>
            <a:srgbClr val="4185A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2"/>
          <p:cNvSpPr/>
          <p:nvPr/>
        </p:nvSpPr>
        <p:spPr>
          <a:xfrm>
            <a:off x="463550" y="6737350"/>
            <a:ext cx="247650" cy="139700"/>
          </a:xfrm>
          <a:custGeom>
            <a:avLst/>
            <a:gdLst/>
            <a:ahLst/>
            <a:cxnLst/>
            <a:rect l="l" t="t" r="r" b="b"/>
            <a:pathLst>
              <a:path w="156" h="88" extrusionOk="0">
                <a:moveTo>
                  <a:pt x="96" y="0"/>
                </a:moveTo>
                <a:lnTo>
                  <a:pt x="2" y="62"/>
                </a:lnTo>
                <a:lnTo>
                  <a:pt x="0" y="88"/>
                </a:lnTo>
                <a:lnTo>
                  <a:pt x="156" y="88"/>
                </a:lnTo>
                <a:lnTo>
                  <a:pt x="142" y="13"/>
                </a:lnTo>
                <a:lnTo>
                  <a:pt x="9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2"/>
          <p:cNvSpPr/>
          <p:nvPr/>
        </p:nvSpPr>
        <p:spPr>
          <a:xfrm>
            <a:off x="463550" y="6829425"/>
            <a:ext cx="4763" cy="7938"/>
          </a:xfrm>
          <a:custGeom>
            <a:avLst/>
            <a:gdLst/>
            <a:ahLst/>
            <a:cxnLst/>
            <a:rect l="l" t="t" r="r" b="b"/>
            <a:pathLst>
              <a:path w="3" h="5" extrusionOk="0">
                <a:moveTo>
                  <a:pt x="3" y="0"/>
                </a:moveTo>
                <a:lnTo>
                  <a:pt x="0" y="5"/>
                </a:lnTo>
                <a:lnTo>
                  <a:pt x="2" y="4"/>
                </a:lnTo>
                <a:lnTo>
                  <a:pt x="3" y="0"/>
                </a:lnTo>
                <a:close/>
              </a:path>
            </a:pathLst>
          </a:custGeom>
          <a:solidFill>
            <a:srgbClr val="79ADC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2"/>
          <p:cNvSpPr/>
          <p:nvPr/>
        </p:nvSpPr>
        <p:spPr>
          <a:xfrm>
            <a:off x="463550" y="6829425"/>
            <a:ext cx="4763" cy="7938"/>
          </a:xfrm>
          <a:custGeom>
            <a:avLst/>
            <a:gdLst/>
            <a:ahLst/>
            <a:cxnLst/>
            <a:rect l="l" t="t" r="r" b="b"/>
            <a:pathLst>
              <a:path w="3" h="5" extrusionOk="0">
                <a:moveTo>
                  <a:pt x="3" y="0"/>
                </a:moveTo>
                <a:lnTo>
                  <a:pt x="0" y="5"/>
                </a:lnTo>
                <a:lnTo>
                  <a:pt x="2" y="4"/>
                </a:lnTo>
                <a:lnTo>
                  <a:pt x="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2"/>
          <p:cNvSpPr/>
          <p:nvPr/>
        </p:nvSpPr>
        <p:spPr>
          <a:xfrm>
            <a:off x="466725" y="6711950"/>
            <a:ext cx="149225" cy="123825"/>
          </a:xfrm>
          <a:custGeom>
            <a:avLst/>
            <a:gdLst/>
            <a:ahLst/>
            <a:cxnLst/>
            <a:rect l="l" t="t" r="r" b="b"/>
            <a:pathLst>
              <a:path w="94" h="78" extrusionOk="0">
                <a:moveTo>
                  <a:pt x="33" y="0"/>
                </a:moveTo>
                <a:lnTo>
                  <a:pt x="1" y="74"/>
                </a:lnTo>
                <a:lnTo>
                  <a:pt x="0" y="78"/>
                </a:lnTo>
                <a:lnTo>
                  <a:pt x="94" y="16"/>
                </a:lnTo>
                <a:lnTo>
                  <a:pt x="33" y="0"/>
                </a:lnTo>
                <a:close/>
              </a:path>
            </a:pathLst>
          </a:custGeom>
          <a:solidFill>
            <a:srgbClr val="498DB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2"/>
          <p:cNvSpPr/>
          <p:nvPr/>
        </p:nvSpPr>
        <p:spPr>
          <a:xfrm>
            <a:off x="466725" y="6711950"/>
            <a:ext cx="149225" cy="123825"/>
          </a:xfrm>
          <a:custGeom>
            <a:avLst/>
            <a:gdLst/>
            <a:ahLst/>
            <a:cxnLst/>
            <a:rect l="l" t="t" r="r" b="b"/>
            <a:pathLst>
              <a:path w="94" h="78" extrusionOk="0">
                <a:moveTo>
                  <a:pt x="33" y="0"/>
                </a:moveTo>
                <a:lnTo>
                  <a:pt x="1" y="74"/>
                </a:lnTo>
                <a:lnTo>
                  <a:pt x="0" y="78"/>
                </a:lnTo>
                <a:lnTo>
                  <a:pt x="94" y="16"/>
                </a:lnTo>
                <a:lnTo>
                  <a:pt x="3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2"/>
          <p:cNvSpPr/>
          <p:nvPr/>
        </p:nvSpPr>
        <p:spPr>
          <a:xfrm>
            <a:off x="615950" y="6669088"/>
            <a:ext cx="77788" cy="68263"/>
          </a:xfrm>
          <a:custGeom>
            <a:avLst/>
            <a:gdLst/>
            <a:ahLst/>
            <a:cxnLst/>
            <a:rect l="l" t="t" r="r" b="b"/>
            <a:pathLst>
              <a:path w="49" h="43" extrusionOk="0">
                <a:moveTo>
                  <a:pt x="41" y="0"/>
                </a:moveTo>
                <a:lnTo>
                  <a:pt x="4" y="10"/>
                </a:lnTo>
                <a:lnTo>
                  <a:pt x="39" y="18"/>
                </a:lnTo>
                <a:lnTo>
                  <a:pt x="0" y="43"/>
                </a:lnTo>
                <a:lnTo>
                  <a:pt x="39" y="18"/>
                </a:lnTo>
                <a:lnTo>
                  <a:pt x="49" y="10"/>
                </a:lnTo>
                <a:lnTo>
                  <a:pt x="41" y="0"/>
                </a:lnTo>
                <a:close/>
              </a:path>
            </a:pathLst>
          </a:custGeom>
          <a:solidFill>
            <a:srgbClr val="5AA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2"/>
          <p:cNvSpPr/>
          <p:nvPr/>
        </p:nvSpPr>
        <p:spPr>
          <a:xfrm>
            <a:off x="615950" y="6669088"/>
            <a:ext cx="77788" cy="68263"/>
          </a:xfrm>
          <a:custGeom>
            <a:avLst/>
            <a:gdLst/>
            <a:ahLst/>
            <a:cxnLst/>
            <a:rect l="l" t="t" r="r" b="b"/>
            <a:pathLst>
              <a:path w="49" h="43" extrusionOk="0">
                <a:moveTo>
                  <a:pt x="41" y="0"/>
                </a:moveTo>
                <a:lnTo>
                  <a:pt x="4" y="10"/>
                </a:lnTo>
                <a:lnTo>
                  <a:pt x="39" y="18"/>
                </a:lnTo>
                <a:lnTo>
                  <a:pt x="0" y="43"/>
                </a:lnTo>
                <a:lnTo>
                  <a:pt x="39" y="18"/>
                </a:lnTo>
                <a:lnTo>
                  <a:pt x="49" y="10"/>
                </a:lnTo>
                <a:lnTo>
                  <a:pt x="4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2"/>
          <p:cNvSpPr/>
          <p:nvPr/>
        </p:nvSpPr>
        <p:spPr>
          <a:xfrm>
            <a:off x="681038" y="6656388"/>
            <a:ext cx="47625" cy="28575"/>
          </a:xfrm>
          <a:custGeom>
            <a:avLst/>
            <a:gdLst/>
            <a:ahLst/>
            <a:cxnLst/>
            <a:rect l="l" t="t" r="r" b="b"/>
            <a:pathLst>
              <a:path w="30" h="18" extrusionOk="0">
                <a:moveTo>
                  <a:pt x="30" y="0"/>
                </a:moveTo>
                <a:lnTo>
                  <a:pt x="0" y="8"/>
                </a:lnTo>
                <a:lnTo>
                  <a:pt x="8" y="18"/>
                </a:lnTo>
                <a:lnTo>
                  <a:pt x="30" y="0"/>
                </a:lnTo>
                <a:close/>
              </a:path>
            </a:pathLst>
          </a:custGeom>
          <a:solidFill>
            <a:srgbClr val="51A9C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2"/>
          <p:cNvSpPr/>
          <p:nvPr/>
        </p:nvSpPr>
        <p:spPr>
          <a:xfrm>
            <a:off x="681038" y="6656388"/>
            <a:ext cx="47625" cy="28575"/>
          </a:xfrm>
          <a:custGeom>
            <a:avLst/>
            <a:gdLst/>
            <a:ahLst/>
            <a:cxnLst/>
            <a:rect l="l" t="t" r="r" b="b"/>
            <a:pathLst>
              <a:path w="30" h="18" extrusionOk="0">
                <a:moveTo>
                  <a:pt x="30" y="0"/>
                </a:moveTo>
                <a:lnTo>
                  <a:pt x="0" y="8"/>
                </a:lnTo>
                <a:lnTo>
                  <a:pt x="8" y="18"/>
                </a:lnTo>
                <a:lnTo>
                  <a:pt x="3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2"/>
          <p:cNvSpPr/>
          <p:nvPr/>
        </p:nvSpPr>
        <p:spPr>
          <a:xfrm>
            <a:off x="977900" y="6505575"/>
            <a:ext cx="304800" cy="158750"/>
          </a:xfrm>
          <a:custGeom>
            <a:avLst/>
            <a:gdLst/>
            <a:ahLst/>
            <a:cxnLst/>
            <a:rect l="l" t="t" r="r" b="b"/>
            <a:pathLst>
              <a:path w="192" h="100" extrusionOk="0">
                <a:moveTo>
                  <a:pt x="192" y="0"/>
                </a:moveTo>
                <a:lnTo>
                  <a:pt x="0" y="52"/>
                </a:lnTo>
                <a:lnTo>
                  <a:pt x="190" y="100"/>
                </a:lnTo>
                <a:lnTo>
                  <a:pt x="192" y="0"/>
                </a:lnTo>
                <a:close/>
              </a:path>
            </a:pathLst>
          </a:custGeom>
          <a:solidFill>
            <a:srgbClr val="4D8CA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2"/>
          <p:cNvSpPr/>
          <p:nvPr/>
        </p:nvSpPr>
        <p:spPr>
          <a:xfrm>
            <a:off x="977900" y="6505575"/>
            <a:ext cx="304800" cy="158750"/>
          </a:xfrm>
          <a:custGeom>
            <a:avLst/>
            <a:gdLst/>
            <a:ahLst/>
            <a:cxnLst/>
            <a:rect l="l" t="t" r="r" b="b"/>
            <a:pathLst>
              <a:path w="192" h="100" extrusionOk="0">
                <a:moveTo>
                  <a:pt x="192" y="0"/>
                </a:moveTo>
                <a:lnTo>
                  <a:pt x="0" y="52"/>
                </a:lnTo>
                <a:lnTo>
                  <a:pt x="190" y="100"/>
                </a:lnTo>
                <a:lnTo>
                  <a:pt x="19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2"/>
          <p:cNvSpPr/>
          <p:nvPr/>
        </p:nvSpPr>
        <p:spPr>
          <a:xfrm>
            <a:off x="677863" y="6684963"/>
            <a:ext cx="31750" cy="17463"/>
          </a:xfrm>
          <a:custGeom>
            <a:avLst/>
            <a:gdLst/>
            <a:ahLst/>
            <a:cxnLst/>
            <a:rect l="l" t="t" r="r" b="b"/>
            <a:pathLst>
              <a:path w="20" h="11" extrusionOk="0">
                <a:moveTo>
                  <a:pt x="10" y="0"/>
                </a:moveTo>
                <a:lnTo>
                  <a:pt x="0" y="8"/>
                </a:lnTo>
                <a:lnTo>
                  <a:pt x="20" y="11"/>
                </a:lnTo>
                <a:lnTo>
                  <a:pt x="10" y="0"/>
                </a:lnTo>
                <a:close/>
              </a:path>
            </a:pathLst>
          </a:custGeom>
          <a:solidFill>
            <a:srgbClr val="4486A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2"/>
          <p:cNvSpPr/>
          <p:nvPr/>
        </p:nvSpPr>
        <p:spPr>
          <a:xfrm>
            <a:off x="677863" y="6684963"/>
            <a:ext cx="31750" cy="17463"/>
          </a:xfrm>
          <a:custGeom>
            <a:avLst/>
            <a:gdLst/>
            <a:ahLst/>
            <a:cxnLst/>
            <a:rect l="l" t="t" r="r" b="b"/>
            <a:pathLst>
              <a:path w="20" h="11" extrusionOk="0">
                <a:moveTo>
                  <a:pt x="10" y="0"/>
                </a:moveTo>
                <a:lnTo>
                  <a:pt x="0" y="8"/>
                </a:lnTo>
                <a:lnTo>
                  <a:pt x="20" y="11"/>
                </a:lnTo>
                <a:lnTo>
                  <a:pt x="1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2"/>
          <p:cNvSpPr/>
          <p:nvPr/>
        </p:nvSpPr>
        <p:spPr>
          <a:xfrm>
            <a:off x="693738" y="6588125"/>
            <a:ext cx="585788" cy="192088"/>
          </a:xfrm>
          <a:custGeom>
            <a:avLst/>
            <a:gdLst/>
            <a:ahLst/>
            <a:cxnLst/>
            <a:rect l="l" t="t" r="r" b="b"/>
            <a:pathLst>
              <a:path w="369" h="121" extrusionOk="0">
                <a:moveTo>
                  <a:pt x="179" y="0"/>
                </a:moveTo>
                <a:lnTo>
                  <a:pt x="106" y="20"/>
                </a:lnTo>
                <a:lnTo>
                  <a:pt x="22" y="43"/>
                </a:lnTo>
                <a:lnTo>
                  <a:pt x="0" y="61"/>
                </a:lnTo>
                <a:lnTo>
                  <a:pt x="10" y="72"/>
                </a:lnTo>
                <a:lnTo>
                  <a:pt x="367" y="121"/>
                </a:lnTo>
                <a:lnTo>
                  <a:pt x="369" y="58"/>
                </a:lnTo>
                <a:lnTo>
                  <a:pt x="369" y="48"/>
                </a:lnTo>
                <a:lnTo>
                  <a:pt x="179" y="0"/>
                </a:lnTo>
                <a:close/>
              </a:path>
            </a:pathLst>
          </a:custGeom>
          <a:solidFill>
            <a:srgbClr val="4085A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2"/>
          <p:cNvSpPr/>
          <p:nvPr/>
        </p:nvSpPr>
        <p:spPr>
          <a:xfrm>
            <a:off x="693738" y="6588125"/>
            <a:ext cx="585788" cy="192088"/>
          </a:xfrm>
          <a:custGeom>
            <a:avLst/>
            <a:gdLst/>
            <a:ahLst/>
            <a:cxnLst/>
            <a:rect l="l" t="t" r="r" b="b"/>
            <a:pathLst>
              <a:path w="369" h="121" extrusionOk="0">
                <a:moveTo>
                  <a:pt x="179" y="0"/>
                </a:moveTo>
                <a:lnTo>
                  <a:pt x="106" y="20"/>
                </a:lnTo>
                <a:lnTo>
                  <a:pt x="22" y="43"/>
                </a:lnTo>
                <a:lnTo>
                  <a:pt x="0" y="61"/>
                </a:lnTo>
                <a:lnTo>
                  <a:pt x="10" y="72"/>
                </a:lnTo>
                <a:lnTo>
                  <a:pt x="367" y="121"/>
                </a:lnTo>
                <a:lnTo>
                  <a:pt x="369" y="58"/>
                </a:lnTo>
                <a:lnTo>
                  <a:pt x="369" y="48"/>
                </a:lnTo>
                <a:lnTo>
                  <a:pt x="17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2"/>
          <p:cNvSpPr/>
          <p:nvPr/>
        </p:nvSpPr>
        <p:spPr>
          <a:xfrm>
            <a:off x="677863" y="6697663"/>
            <a:ext cx="103188" cy="84138"/>
          </a:xfrm>
          <a:custGeom>
            <a:avLst/>
            <a:gdLst/>
            <a:ahLst/>
            <a:cxnLst/>
            <a:rect l="l" t="t" r="r" b="b"/>
            <a:pathLst>
              <a:path w="65" h="53" extrusionOk="0">
                <a:moveTo>
                  <a:pt x="0" y="0"/>
                </a:moveTo>
                <a:lnTo>
                  <a:pt x="7" y="38"/>
                </a:lnTo>
                <a:lnTo>
                  <a:pt x="65" y="53"/>
                </a:lnTo>
                <a:lnTo>
                  <a:pt x="20" y="3"/>
                </a:lnTo>
                <a:lnTo>
                  <a:pt x="0" y="0"/>
                </a:lnTo>
                <a:close/>
              </a:path>
            </a:pathLst>
          </a:custGeom>
          <a:solidFill>
            <a:srgbClr val="4487A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2"/>
          <p:cNvSpPr/>
          <p:nvPr/>
        </p:nvSpPr>
        <p:spPr>
          <a:xfrm>
            <a:off x="677863" y="6697663"/>
            <a:ext cx="103188" cy="84138"/>
          </a:xfrm>
          <a:custGeom>
            <a:avLst/>
            <a:gdLst/>
            <a:ahLst/>
            <a:cxnLst/>
            <a:rect l="l" t="t" r="r" b="b"/>
            <a:pathLst>
              <a:path w="65" h="53" extrusionOk="0">
                <a:moveTo>
                  <a:pt x="0" y="0"/>
                </a:moveTo>
                <a:lnTo>
                  <a:pt x="7" y="38"/>
                </a:lnTo>
                <a:lnTo>
                  <a:pt x="65" y="53"/>
                </a:lnTo>
                <a:lnTo>
                  <a:pt x="20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2"/>
          <p:cNvSpPr/>
          <p:nvPr/>
        </p:nvSpPr>
        <p:spPr>
          <a:xfrm>
            <a:off x="709613" y="6702425"/>
            <a:ext cx="566738" cy="174625"/>
          </a:xfrm>
          <a:custGeom>
            <a:avLst/>
            <a:gdLst/>
            <a:ahLst/>
            <a:cxnLst/>
            <a:rect l="l" t="t" r="r" b="b"/>
            <a:pathLst>
              <a:path w="357" h="110" extrusionOk="0">
                <a:moveTo>
                  <a:pt x="0" y="0"/>
                </a:moveTo>
                <a:lnTo>
                  <a:pt x="45" y="50"/>
                </a:lnTo>
                <a:lnTo>
                  <a:pt x="270" y="110"/>
                </a:lnTo>
                <a:lnTo>
                  <a:pt x="356" y="110"/>
                </a:lnTo>
                <a:lnTo>
                  <a:pt x="357" y="49"/>
                </a:lnTo>
                <a:lnTo>
                  <a:pt x="0" y="0"/>
                </a:lnTo>
                <a:close/>
              </a:path>
            </a:pathLst>
          </a:custGeom>
          <a:solidFill>
            <a:srgbClr val="4085A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2"/>
          <p:cNvSpPr/>
          <p:nvPr/>
        </p:nvSpPr>
        <p:spPr>
          <a:xfrm>
            <a:off x="709613" y="6702425"/>
            <a:ext cx="566738" cy="174625"/>
          </a:xfrm>
          <a:custGeom>
            <a:avLst/>
            <a:gdLst/>
            <a:ahLst/>
            <a:cxnLst/>
            <a:rect l="l" t="t" r="r" b="b"/>
            <a:pathLst>
              <a:path w="357" h="110" extrusionOk="0">
                <a:moveTo>
                  <a:pt x="0" y="0"/>
                </a:moveTo>
                <a:lnTo>
                  <a:pt x="45" y="50"/>
                </a:lnTo>
                <a:lnTo>
                  <a:pt x="270" y="110"/>
                </a:lnTo>
                <a:lnTo>
                  <a:pt x="356" y="110"/>
                </a:lnTo>
                <a:lnTo>
                  <a:pt x="357" y="4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2"/>
          <p:cNvSpPr/>
          <p:nvPr/>
        </p:nvSpPr>
        <p:spPr>
          <a:xfrm>
            <a:off x="615950" y="6697663"/>
            <a:ext cx="73025" cy="60325"/>
          </a:xfrm>
          <a:custGeom>
            <a:avLst/>
            <a:gdLst/>
            <a:ahLst/>
            <a:cxnLst/>
            <a:rect l="l" t="t" r="r" b="b"/>
            <a:pathLst>
              <a:path w="46" h="38" extrusionOk="0">
                <a:moveTo>
                  <a:pt x="39" y="0"/>
                </a:moveTo>
                <a:lnTo>
                  <a:pt x="0" y="25"/>
                </a:lnTo>
                <a:lnTo>
                  <a:pt x="46" y="38"/>
                </a:lnTo>
                <a:lnTo>
                  <a:pt x="39" y="0"/>
                </a:lnTo>
                <a:close/>
              </a:path>
            </a:pathLst>
          </a:custGeom>
          <a:solidFill>
            <a:srgbClr val="4185A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2"/>
          <p:cNvSpPr/>
          <p:nvPr/>
        </p:nvSpPr>
        <p:spPr>
          <a:xfrm>
            <a:off x="615950" y="6697663"/>
            <a:ext cx="73025" cy="60325"/>
          </a:xfrm>
          <a:custGeom>
            <a:avLst/>
            <a:gdLst/>
            <a:ahLst/>
            <a:cxnLst/>
            <a:rect l="l" t="t" r="r" b="b"/>
            <a:pathLst>
              <a:path w="46" h="38" extrusionOk="0">
                <a:moveTo>
                  <a:pt x="39" y="0"/>
                </a:moveTo>
                <a:lnTo>
                  <a:pt x="0" y="25"/>
                </a:lnTo>
                <a:lnTo>
                  <a:pt x="46" y="38"/>
                </a:lnTo>
                <a:lnTo>
                  <a:pt x="3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2"/>
          <p:cNvSpPr/>
          <p:nvPr/>
        </p:nvSpPr>
        <p:spPr>
          <a:xfrm>
            <a:off x="519113" y="6684963"/>
            <a:ext cx="158750" cy="52388"/>
          </a:xfrm>
          <a:custGeom>
            <a:avLst/>
            <a:gdLst/>
            <a:ahLst/>
            <a:cxnLst/>
            <a:rect l="l" t="t" r="r" b="b"/>
            <a:pathLst>
              <a:path w="100" h="33" extrusionOk="0">
                <a:moveTo>
                  <a:pt x="65" y="0"/>
                </a:moveTo>
                <a:lnTo>
                  <a:pt x="0" y="17"/>
                </a:lnTo>
                <a:lnTo>
                  <a:pt x="61" y="33"/>
                </a:lnTo>
                <a:lnTo>
                  <a:pt x="100" y="8"/>
                </a:lnTo>
                <a:lnTo>
                  <a:pt x="65" y="0"/>
                </a:lnTo>
                <a:close/>
              </a:path>
            </a:pathLst>
          </a:custGeom>
          <a:solidFill>
            <a:srgbClr val="488CB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2"/>
          <p:cNvSpPr/>
          <p:nvPr/>
        </p:nvSpPr>
        <p:spPr>
          <a:xfrm>
            <a:off x="519113" y="6684963"/>
            <a:ext cx="158750" cy="52388"/>
          </a:xfrm>
          <a:custGeom>
            <a:avLst/>
            <a:gdLst/>
            <a:ahLst/>
            <a:cxnLst/>
            <a:rect l="l" t="t" r="r" b="b"/>
            <a:pathLst>
              <a:path w="100" h="33" extrusionOk="0">
                <a:moveTo>
                  <a:pt x="65" y="0"/>
                </a:moveTo>
                <a:lnTo>
                  <a:pt x="0" y="17"/>
                </a:lnTo>
                <a:lnTo>
                  <a:pt x="61" y="33"/>
                </a:lnTo>
                <a:lnTo>
                  <a:pt x="100" y="8"/>
                </a:lnTo>
                <a:lnTo>
                  <a:pt x="6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2"/>
          <p:cNvSpPr/>
          <p:nvPr/>
        </p:nvSpPr>
        <p:spPr>
          <a:xfrm>
            <a:off x="403225" y="6837363"/>
            <a:ext cx="60325" cy="39688"/>
          </a:xfrm>
          <a:custGeom>
            <a:avLst/>
            <a:gdLst/>
            <a:ahLst/>
            <a:cxnLst/>
            <a:rect l="l" t="t" r="r" b="b"/>
            <a:pathLst>
              <a:path w="38" h="25" extrusionOk="0">
                <a:moveTo>
                  <a:pt x="38" y="0"/>
                </a:moveTo>
                <a:lnTo>
                  <a:pt x="0" y="25"/>
                </a:lnTo>
                <a:lnTo>
                  <a:pt x="27" y="25"/>
                </a:lnTo>
                <a:lnTo>
                  <a:pt x="38" y="0"/>
                </a:lnTo>
                <a:close/>
              </a:path>
            </a:pathLst>
          </a:custGeom>
          <a:solidFill>
            <a:srgbClr val="63A2C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2"/>
          <p:cNvSpPr/>
          <p:nvPr/>
        </p:nvSpPr>
        <p:spPr>
          <a:xfrm>
            <a:off x="403225" y="6837363"/>
            <a:ext cx="60325" cy="39688"/>
          </a:xfrm>
          <a:custGeom>
            <a:avLst/>
            <a:gdLst/>
            <a:ahLst/>
            <a:cxnLst/>
            <a:rect l="l" t="t" r="r" b="b"/>
            <a:pathLst>
              <a:path w="38" h="25" extrusionOk="0">
                <a:moveTo>
                  <a:pt x="38" y="0"/>
                </a:moveTo>
                <a:lnTo>
                  <a:pt x="0" y="25"/>
                </a:lnTo>
                <a:lnTo>
                  <a:pt x="27" y="25"/>
                </a:lnTo>
                <a:lnTo>
                  <a:pt x="3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2"/>
          <p:cNvSpPr/>
          <p:nvPr/>
        </p:nvSpPr>
        <p:spPr>
          <a:xfrm>
            <a:off x="1588" y="6543675"/>
            <a:ext cx="192088" cy="150813"/>
          </a:xfrm>
          <a:custGeom>
            <a:avLst/>
            <a:gdLst/>
            <a:ahLst/>
            <a:cxnLst/>
            <a:rect l="l" t="t" r="r" b="b"/>
            <a:pathLst>
              <a:path w="121" h="95" extrusionOk="0">
                <a:moveTo>
                  <a:pt x="0" y="0"/>
                </a:moveTo>
                <a:lnTo>
                  <a:pt x="0" y="95"/>
                </a:lnTo>
                <a:lnTo>
                  <a:pt x="121" y="39"/>
                </a:lnTo>
                <a:lnTo>
                  <a:pt x="0" y="0"/>
                </a:lnTo>
                <a:close/>
              </a:path>
            </a:pathLst>
          </a:custGeom>
          <a:solidFill>
            <a:srgbClr val="7FB3C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2"/>
          <p:cNvSpPr/>
          <p:nvPr/>
        </p:nvSpPr>
        <p:spPr>
          <a:xfrm>
            <a:off x="1588" y="6543675"/>
            <a:ext cx="192088" cy="150813"/>
          </a:xfrm>
          <a:custGeom>
            <a:avLst/>
            <a:gdLst/>
            <a:ahLst/>
            <a:cxnLst/>
            <a:rect l="l" t="t" r="r" b="b"/>
            <a:pathLst>
              <a:path w="121" h="95" extrusionOk="0">
                <a:moveTo>
                  <a:pt x="0" y="0"/>
                </a:moveTo>
                <a:lnTo>
                  <a:pt x="0" y="95"/>
                </a:lnTo>
                <a:lnTo>
                  <a:pt x="121" y="3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2"/>
          <p:cNvSpPr/>
          <p:nvPr/>
        </p:nvSpPr>
        <p:spPr>
          <a:xfrm>
            <a:off x="1588" y="6605588"/>
            <a:ext cx="477838" cy="271463"/>
          </a:xfrm>
          <a:custGeom>
            <a:avLst/>
            <a:gdLst/>
            <a:ahLst/>
            <a:cxnLst/>
            <a:rect l="l" t="t" r="r" b="b"/>
            <a:pathLst>
              <a:path w="301" h="171" extrusionOk="0">
                <a:moveTo>
                  <a:pt x="121" y="0"/>
                </a:moveTo>
                <a:lnTo>
                  <a:pt x="0" y="56"/>
                </a:lnTo>
                <a:lnTo>
                  <a:pt x="0" y="171"/>
                </a:lnTo>
                <a:lnTo>
                  <a:pt x="253" y="171"/>
                </a:lnTo>
                <a:lnTo>
                  <a:pt x="291" y="146"/>
                </a:lnTo>
                <a:lnTo>
                  <a:pt x="294" y="141"/>
                </a:lnTo>
                <a:lnTo>
                  <a:pt x="301" y="59"/>
                </a:lnTo>
                <a:lnTo>
                  <a:pt x="121" y="0"/>
                </a:lnTo>
                <a:close/>
              </a:path>
            </a:pathLst>
          </a:custGeom>
          <a:solidFill>
            <a:srgbClr val="78ADC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2"/>
          <p:cNvSpPr/>
          <p:nvPr/>
        </p:nvSpPr>
        <p:spPr>
          <a:xfrm>
            <a:off x="1588" y="6605588"/>
            <a:ext cx="477838" cy="271463"/>
          </a:xfrm>
          <a:custGeom>
            <a:avLst/>
            <a:gdLst/>
            <a:ahLst/>
            <a:cxnLst/>
            <a:rect l="l" t="t" r="r" b="b"/>
            <a:pathLst>
              <a:path w="301" h="171" extrusionOk="0">
                <a:moveTo>
                  <a:pt x="121" y="0"/>
                </a:moveTo>
                <a:lnTo>
                  <a:pt x="0" y="56"/>
                </a:lnTo>
                <a:lnTo>
                  <a:pt x="0" y="171"/>
                </a:lnTo>
                <a:lnTo>
                  <a:pt x="253" y="171"/>
                </a:lnTo>
                <a:lnTo>
                  <a:pt x="291" y="146"/>
                </a:lnTo>
                <a:lnTo>
                  <a:pt x="294" y="141"/>
                </a:lnTo>
                <a:lnTo>
                  <a:pt x="301" y="59"/>
                </a:lnTo>
                <a:lnTo>
                  <a:pt x="12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2"/>
          <p:cNvSpPr/>
          <p:nvPr/>
        </p:nvSpPr>
        <p:spPr>
          <a:xfrm>
            <a:off x="468313" y="6699250"/>
            <a:ext cx="50800" cy="130175"/>
          </a:xfrm>
          <a:custGeom>
            <a:avLst/>
            <a:gdLst/>
            <a:ahLst/>
            <a:cxnLst/>
            <a:rect l="l" t="t" r="r" b="b"/>
            <a:pathLst>
              <a:path w="32" h="82" extrusionOk="0">
                <a:moveTo>
                  <a:pt x="7" y="0"/>
                </a:moveTo>
                <a:lnTo>
                  <a:pt x="0" y="82"/>
                </a:lnTo>
                <a:lnTo>
                  <a:pt x="32" y="8"/>
                </a:lnTo>
                <a:lnTo>
                  <a:pt x="7" y="0"/>
                </a:lnTo>
                <a:close/>
              </a:path>
            </a:pathLst>
          </a:custGeom>
          <a:solidFill>
            <a:srgbClr val="488CB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2"/>
          <p:cNvSpPr/>
          <p:nvPr/>
        </p:nvSpPr>
        <p:spPr>
          <a:xfrm>
            <a:off x="468313" y="6699250"/>
            <a:ext cx="50800" cy="130175"/>
          </a:xfrm>
          <a:custGeom>
            <a:avLst/>
            <a:gdLst/>
            <a:ahLst/>
            <a:cxnLst/>
            <a:rect l="l" t="t" r="r" b="b"/>
            <a:pathLst>
              <a:path w="32" h="82" extrusionOk="0">
                <a:moveTo>
                  <a:pt x="7" y="0"/>
                </a:moveTo>
                <a:lnTo>
                  <a:pt x="0" y="82"/>
                </a:lnTo>
                <a:lnTo>
                  <a:pt x="32" y="8"/>
                </a:lnTo>
                <a:lnTo>
                  <a:pt x="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2"/>
          <p:cNvSpPr txBox="1">
            <a:spLocks noGrp="1"/>
          </p:cNvSpPr>
          <p:nvPr>
            <p:ph type="subTitle" idx="1"/>
          </p:nvPr>
        </p:nvSpPr>
        <p:spPr>
          <a:xfrm>
            <a:off x="2051050" y="1843088"/>
            <a:ext cx="7855511" cy="558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"/>
          <p:cNvSpPr txBox="1">
            <a:spLocks noGrp="1"/>
          </p:cNvSpPr>
          <p:nvPr>
            <p:ph type="ctrTitle"/>
          </p:nvPr>
        </p:nvSpPr>
        <p:spPr>
          <a:xfrm>
            <a:off x="2051050" y="1144497"/>
            <a:ext cx="7855511" cy="698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"/>
          <p:cNvSpPr txBox="1">
            <a:spLocks noGrp="1"/>
          </p:cNvSpPr>
          <p:nvPr>
            <p:ph type="body" idx="2"/>
          </p:nvPr>
        </p:nvSpPr>
        <p:spPr>
          <a:xfrm>
            <a:off x="2051050" y="3606396"/>
            <a:ext cx="7855511" cy="296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"/>
          <p:cNvSpPr txBox="1">
            <a:spLocks noGrp="1"/>
          </p:cNvSpPr>
          <p:nvPr>
            <p:ph type="body" idx="3"/>
          </p:nvPr>
        </p:nvSpPr>
        <p:spPr>
          <a:xfrm>
            <a:off x="2051050" y="3902667"/>
            <a:ext cx="7855511" cy="296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空白" type="blank">
  <p:cSld name="BLANK"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节标题" type="secHead">
  <p:cSld name="SECTION_HEADER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"/>
          <p:cNvSpPr txBox="1">
            <a:spLocks noGrp="1"/>
          </p:cNvSpPr>
          <p:nvPr>
            <p:ph type="title"/>
          </p:nvPr>
        </p:nvSpPr>
        <p:spPr>
          <a:xfrm>
            <a:off x="3479800" y="1806348"/>
            <a:ext cx="5419185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4"/>
          <p:cNvSpPr txBox="1">
            <a:spLocks noGrp="1"/>
          </p:cNvSpPr>
          <p:nvPr>
            <p:ph type="body" idx="1"/>
          </p:nvPr>
        </p:nvSpPr>
        <p:spPr>
          <a:xfrm>
            <a:off x="3480916" y="2701698"/>
            <a:ext cx="5419185" cy="1015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4"/>
          <p:cNvSpPr/>
          <p:nvPr/>
        </p:nvSpPr>
        <p:spPr>
          <a:xfrm>
            <a:off x="8753475" y="2971574"/>
            <a:ext cx="350838" cy="423863"/>
          </a:xfrm>
          <a:custGeom>
            <a:avLst/>
            <a:gdLst/>
            <a:ahLst/>
            <a:cxnLst/>
            <a:rect l="l" t="t" r="r" b="b"/>
            <a:pathLst>
              <a:path w="221" h="267" extrusionOk="0">
                <a:moveTo>
                  <a:pt x="31" y="0"/>
                </a:moveTo>
                <a:lnTo>
                  <a:pt x="0" y="198"/>
                </a:lnTo>
                <a:lnTo>
                  <a:pt x="221" y="267"/>
                </a:lnTo>
                <a:lnTo>
                  <a:pt x="31" y="0"/>
                </a:lnTo>
                <a:close/>
              </a:path>
            </a:pathLst>
          </a:custGeom>
          <a:solidFill>
            <a:srgbClr val="E1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4"/>
          <p:cNvSpPr/>
          <p:nvPr/>
        </p:nvSpPr>
        <p:spPr>
          <a:xfrm>
            <a:off x="8753475" y="2971574"/>
            <a:ext cx="350838" cy="423863"/>
          </a:xfrm>
          <a:custGeom>
            <a:avLst/>
            <a:gdLst/>
            <a:ahLst/>
            <a:cxnLst/>
            <a:rect l="l" t="t" r="r" b="b"/>
            <a:pathLst>
              <a:path w="221" h="267" extrusionOk="0">
                <a:moveTo>
                  <a:pt x="31" y="0"/>
                </a:moveTo>
                <a:lnTo>
                  <a:pt x="0" y="198"/>
                </a:lnTo>
                <a:lnTo>
                  <a:pt x="221" y="267"/>
                </a:lnTo>
                <a:lnTo>
                  <a:pt x="3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4"/>
          <p:cNvSpPr/>
          <p:nvPr/>
        </p:nvSpPr>
        <p:spPr>
          <a:xfrm>
            <a:off x="1444625" y="2638199"/>
            <a:ext cx="619125" cy="544513"/>
          </a:xfrm>
          <a:custGeom>
            <a:avLst/>
            <a:gdLst/>
            <a:ahLst/>
            <a:cxnLst/>
            <a:rect l="l" t="t" r="r" b="b"/>
            <a:pathLst>
              <a:path w="390" h="343" extrusionOk="0">
                <a:moveTo>
                  <a:pt x="390" y="0"/>
                </a:moveTo>
                <a:lnTo>
                  <a:pt x="0" y="175"/>
                </a:lnTo>
                <a:lnTo>
                  <a:pt x="194" y="343"/>
                </a:lnTo>
                <a:lnTo>
                  <a:pt x="390" y="0"/>
                </a:lnTo>
                <a:close/>
              </a:path>
            </a:pathLst>
          </a:custGeom>
          <a:solidFill>
            <a:srgbClr val="F5FCF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4"/>
          <p:cNvSpPr/>
          <p:nvPr/>
        </p:nvSpPr>
        <p:spPr>
          <a:xfrm>
            <a:off x="1444625" y="2638199"/>
            <a:ext cx="619125" cy="544513"/>
          </a:xfrm>
          <a:custGeom>
            <a:avLst/>
            <a:gdLst/>
            <a:ahLst/>
            <a:cxnLst/>
            <a:rect l="l" t="t" r="r" b="b"/>
            <a:pathLst>
              <a:path w="390" h="343" extrusionOk="0">
                <a:moveTo>
                  <a:pt x="390" y="0"/>
                </a:moveTo>
                <a:lnTo>
                  <a:pt x="0" y="175"/>
                </a:lnTo>
                <a:lnTo>
                  <a:pt x="194" y="343"/>
                </a:lnTo>
                <a:lnTo>
                  <a:pt x="39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4"/>
          <p:cNvSpPr/>
          <p:nvPr/>
        </p:nvSpPr>
        <p:spPr>
          <a:xfrm>
            <a:off x="7396162" y="3501799"/>
            <a:ext cx="619125" cy="542925"/>
          </a:xfrm>
          <a:custGeom>
            <a:avLst/>
            <a:gdLst/>
            <a:ahLst/>
            <a:cxnLst/>
            <a:rect l="l" t="t" r="r" b="b"/>
            <a:pathLst>
              <a:path w="390" h="342" extrusionOk="0">
                <a:moveTo>
                  <a:pt x="390" y="0"/>
                </a:moveTo>
                <a:lnTo>
                  <a:pt x="0" y="174"/>
                </a:lnTo>
                <a:lnTo>
                  <a:pt x="194" y="342"/>
                </a:lnTo>
                <a:lnTo>
                  <a:pt x="390" y="0"/>
                </a:lnTo>
                <a:close/>
              </a:path>
            </a:pathLst>
          </a:custGeom>
          <a:solidFill>
            <a:srgbClr val="F5FCF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4"/>
          <p:cNvSpPr/>
          <p:nvPr/>
        </p:nvSpPr>
        <p:spPr>
          <a:xfrm>
            <a:off x="7396162" y="3501799"/>
            <a:ext cx="619125" cy="542925"/>
          </a:xfrm>
          <a:custGeom>
            <a:avLst/>
            <a:gdLst/>
            <a:ahLst/>
            <a:cxnLst/>
            <a:rect l="l" t="t" r="r" b="b"/>
            <a:pathLst>
              <a:path w="390" h="342" extrusionOk="0">
                <a:moveTo>
                  <a:pt x="390" y="0"/>
                </a:moveTo>
                <a:lnTo>
                  <a:pt x="0" y="174"/>
                </a:lnTo>
                <a:lnTo>
                  <a:pt x="194" y="342"/>
                </a:lnTo>
                <a:lnTo>
                  <a:pt x="39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4"/>
          <p:cNvSpPr/>
          <p:nvPr/>
        </p:nvSpPr>
        <p:spPr>
          <a:xfrm>
            <a:off x="1019175" y="5121049"/>
            <a:ext cx="620713" cy="555625"/>
          </a:xfrm>
          <a:custGeom>
            <a:avLst/>
            <a:gdLst/>
            <a:ahLst/>
            <a:cxnLst/>
            <a:rect l="l" t="t" r="r" b="b"/>
            <a:pathLst>
              <a:path w="391" h="350" extrusionOk="0">
                <a:moveTo>
                  <a:pt x="35" y="0"/>
                </a:moveTo>
                <a:lnTo>
                  <a:pt x="0" y="350"/>
                </a:lnTo>
                <a:lnTo>
                  <a:pt x="391" y="175"/>
                </a:lnTo>
                <a:lnTo>
                  <a:pt x="35" y="0"/>
                </a:lnTo>
                <a:close/>
              </a:path>
            </a:pathLst>
          </a:custGeom>
          <a:solidFill>
            <a:srgbClr val="F7FDF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4"/>
          <p:cNvSpPr/>
          <p:nvPr/>
        </p:nvSpPr>
        <p:spPr>
          <a:xfrm>
            <a:off x="1019175" y="5121049"/>
            <a:ext cx="620713" cy="555625"/>
          </a:xfrm>
          <a:custGeom>
            <a:avLst/>
            <a:gdLst/>
            <a:ahLst/>
            <a:cxnLst/>
            <a:rect l="l" t="t" r="r" b="b"/>
            <a:pathLst>
              <a:path w="391" h="350" extrusionOk="0">
                <a:moveTo>
                  <a:pt x="35" y="0"/>
                </a:moveTo>
                <a:lnTo>
                  <a:pt x="0" y="350"/>
                </a:lnTo>
                <a:lnTo>
                  <a:pt x="391" y="175"/>
                </a:lnTo>
                <a:lnTo>
                  <a:pt x="3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4"/>
          <p:cNvSpPr/>
          <p:nvPr/>
        </p:nvSpPr>
        <p:spPr>
          <a:xfrm>
            <a:off x="9144000" y="5863999"/>
            <a:ext cx="300038" cy="557213"/>
          </a:xfrm>
          <a:custGeom>
            <a:avLst/>
            <a:gdLst/>
            <a:ahLst/>
            <a:cxnLst/>
            <a:rect l="l" t="t" r="r" b="b"/>
            <a:pathLst>
              <a:path w="189" h="351" extrusionOk="0">
                <a:moveTo>
                  <a:pt x="189" y="0"/>
                </a:moveTo>
                <a:lnTo>
                  <a:pt x="0" y="176"/>
                </a:lnTo>
                <a:lnTo>
                  <a:pt x="154" y="351"/>
                </a:lnTo>
                <a:lnTo>
                  <a:pt x="189" y="0"/>
                </a:lnTo>
                <a:close/>
              </a:path>
            </a:pathLst>
          </a:custGeom>
          <a:solidFill>
            <a:srgbClr val="E1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4"/>
          <p:cNvSpPr/>
          <p:nvPr/>
        </p:nvSpPr>
        <p:spPr>
          <a:xfrm>
            <a:off x="9144000" y="5863999"/>
            <a:ext cx="300038" cy="557213"/>
          </a:xfrm>
          <a:custGeom>
            <a:avLst/>
            <a:gdLst/>
            <a:ahLst/>
            <a:cxnLst/>
            <a:rect l="l" t="t" r="r" b="b"/>
            <a:pathLst>
              <a:path w="189" h="351" extrusionOk="0">
                <a:moveTo>
                  <a:pt x="189" y="0"/>
                </a:moveTo>
                <a:lnTo>
                  <a:pt x="0" y="176"/>
                </a:lnTo>
                <a:lnTo>
                  <a:pt x="154" y="351"/>
                </a:lnTo>
                <a:lnTo>
                  <a:pt x="18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4"/>
          <p:cNvSpPr/>
          <p:nvPr/>
        </p:nvSpPr>
        <p:spPr>
          <a:xfrm>
            <a:off x="3973512" y="3101749"/>
            <a:ext cx="601663" cy="277813"/>
          </a:xfrm>
          <a:custGeom>
            <a:avLst/>
            <a:gdLst/>
            <a:ahLst/>
            <a:cxnLst/>
            <a:rect l="l" t="t" r="r" b="b"/>
            <a:pathLst>
              <a:path w="379" h="175" extrusionOk="0">
                <a:moveTo>
                  <a:pt x="225" y="0"/>
                </a:moveTo>
                <a:lnTo>
                  <a:pt x="0" y="76"/>
                </a:lnTo>
                <a:lnTo>
                  <a:pt x="379" y="175"/>
                </a:lnTo>
                <a:lnTo>
                  <a:pt x="225" y="0"/>
                </a:lnTo>
                <a:close/>
              </a:path>
            </a:pathLst>
          </a:custGeom>
          <a:solidFill>
            <a:srgbClr val="E1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4"/>
          <p:cNvSpPr/>
          <p:nvPr/>
        </p:nvSpPr>
        <p:spPr>
          <a:xfrm>
            <a:off x="3973512" y="3101749"/>
            <a:ext cx="601663" cy="277813"/>
          </a:xfrm>
          <a:custGeom>
            <a:avLst/>
            <a:gdLst/>
            <a:ahLst/>
            <a:cxnLst/>
            <a:rect l="l" t="t" r="r" b="b"/>
            <a:pathLst>
              <a:path w="379" h="175" extrusionOk="0">
                <a:moveTo>
                  <a:pt x="225" y="0"/>
                </a:moveTo>
                <a:lnTo>
                  <a:pt x="0" y="76"/>
                </a:lnTo>
                <a:lnTo>
                  <a:pt x="379" y="175"/>
                </a:lnTo>
                <a:lnTo>
                  <a:pt x="22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4"/>
          <p:cNvSpPr/>
          <p:nvPr/>
        </p:nvSpPr>
        <p:spPr>
          <a:xfrm>
            <a:off x="4865687" y="4698774"/>
            <a:ext cx="627063" cy="476250"/>
          </a:xfrm>
          <a:custGeom>
            <a:avLst/>
            <a:gdLst/>
            <a:ahLst/>
            <a:cxnLst/>
            <a:rect l="l" t="t" r="r" b="b"/>
            <a:pathLst>
              <a:path w="395" h="300" extrusionOk="0">
                <a:moveTo>
                  <a:pt x="0" y="0"/>
                </a:moveTo>
                <a:lnTo>
                  <a:pt x="104" y="300"/>
                </a:lnTo>
                <a:lnTo>
                  <a:pt x="395" y="56"/>
                </a:lnTo>
                <a:lnTo>
                  <a:pt x="0" y="0"/>
                </a:lnTo>
                <a:close/>
              </a:path>
            </a:pathLst>
          </a:custGeom>
          <a:solidFill>
            <a:srgbClr val="E7F8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4"/>
          <p:cNvSpPr/>
          <p:nvPr/>
        </p:nvSpPr>
        <p:spPr>
          <a:xfrm>
            <a:off x="4865687" y="4698774"/>
            <a:ext cx="627063" cy="476250"/>
          </a:xfrm>
          <a:custGeom>
            <a:avLst/>
            <a:gdLst/>
            <a:ahLst/>
            <a:cxnLst/>
            <a:rect l="l" t="t" r="r" b="b"/>
            <a:pathLst>
              <a:path w="395" h="300" extrusionOk="0">
                <a:moveTo>
                  <a:pt x="0" y="0"/>
                </a:moveTo>
                <a:lnTo>
                  <a:pt x="104" y="300"/>
                </a:lnTo>
                <a:lnTo>
                  <a:pt x="395" y="5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4"/>
          <p:cNvSpPr/>
          <p:nvPr/>
        </p:nvSpPr>
        <p:spPr>
          <a:xfrm>
            <a:off x="5738812" y="3614512"/>
            <a:ext cx="630238" cy="474663"/>
          </a:xfrm>
          <a:custGeom>
            <a:avLst/>
            <a:gdLst/>
            <a:ahLst/>
            <a:cxnLst/>
            <a:rect l="l" t="t" r="r" b="b"/>
            <a:pathLst>
              <a:path w="397" h="299" extrusionOk="0">
                <a:moveTo>
                  <a:pt x="0" y="0"/>
                </a:moveTo>
                <a:lnTo>
                  <a:pt x="106" y="299"/>
                </a:lnTo>
                <a:lnTo>
                  <a:pt x="397" y="56"/>
                </a:lnTo>
                <a:lnTo>
                  <a:pt x="0" y="0"/>
                </a:lnTo>
                <a:close/>
              </a:path>
            </a:pathLst>
          </a:custGeom>
          <a:solidFill>
            <a:srgbClr val="E7F8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4"/>
          <p:cNvSpPr/>
          <p:nvPr/>
        </p:nvSpPr>
        <p:spPr>
          <a:xfrm>
            <a:off x="5738812" y="3614512"/>
            <a:ext cx="630238" cy="474663"/>
          </a:xfrm>
          <a:custGeom>
            <a:avLst/>
            <a:gdLst/>
            <a:ahLst/>
            <a:cxnLst/>
            <a:rect l="l" t="t" r="r" b="b"/>
            <a:pathLst>
              <a:path w="397" h="299" extrusionOk="0">
                <a:moveTo>
                  <a:pt x="0" y="0"/>
                </a:moveTo>
                <a:lnTo>
                  <a:pt x="106" y="299"/>
                </a:lnTo>
                <a:lnTo>
                  <a:pt x="397" y="5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4"/>
          <p:cNvSpPr/>
          <p:nvPr/>
        </p:nvSpPr>
        <p:spPr>
          <a:xfrm>
            <a:off x="9405937" y="5140099"/>
            <a:ext cx="644525" cy="517525"/>
          </a:xfrm>
          <a:custGeom>
            <a:avLst/>
            <a:gdLst/>
            <a:ahLst/>
            <a:cxnLst/>
            <a:rect l="l" t="t" r="r" b="b"/>
            <a:pathLst>
              <a:path w="406" h="326" extrusionOk="0">
                <a:moveTo>
                  <a:pt x="406" y="0"/>
                </a:moveTo>
                <a:lnTo>
                  <a:pt x="0" y="258"/>
                </a:lnTo>
                <a:lnTo>
                  <a:pt x="269" y="326"/>
                </a:lnTo>
                <a:lnTo>
                  <a:pt x="406" y="0"/>
                </a:lnTo>
                <a:close/>
              </a:path>
            </a:pathLst>
          </a:custGeom>
          <a:solidFill>
            <a:srgbClr val="ECF9F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4"/>
          <p:cNvSpPr/>
          <p:nvPr/>
        </p:nvSpPr>
        <p:spPr>
          <a:xfrm>
            <a:off x="9405937" y="5140099"/>
            <a:ext cx="644525" cy="517525"/>
          </a:xfrm>
          <a:custGeom>
            <a:avLst/>
            <a:gdLst/>
            <a:ahLst/>
            <a:cxnLst/>
            <a:rect l="l" t="t" r="r" b="b"/>
            <a:pathLst>
              <a:path w="406" h="326" extrusionOk="0">
                <a:moveTo>
                  <a:pt x="406" y="0"/>
                </a:moveTo>
                <a:lnTo>
                  <a:pt x="0" y="258"/>
                </a:lnTo>
                <a:lnTo>
                  <a:pt x="269" y="326"/>
                </a:lnTo>
                <a:lnTo>
                  <a:pt x="40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4"/>
          <p:cNvSpPr/>
          <p:nvPr/>
        </p:nvSpPr>
        <p:spPr>
          <a:xfrm>
            <a:off x="7532687" y="4495574"/>
            <a:ext cx="2519363" cy="1725613"/>
          </a:xfrm>
          <a:custGeom>
            <a:avLst/>
            <a:gdLst/>
            <a:ahLst/>
            <a:cxnLst/>
            <a:rect l="l" t="t" r="r" b="b"/>
            <a:pathLst>
              <a:path w="1587" h="1087" extrusionOk="0">
                <a:moveTo>
                  <a:pt x="1587" y="0"/>
                </a:moveTo>
                <a:lnTo>
                  <a:pt x="209" y="260"/>
                </a:lnTo>
                <a:lnTo>
                  <a:pt x="313" y="709"/>
                </a:lnTo>
                <a:lnTo>
                  <a:pt x="0" y="514"/>
                </a:lnTo>
                <a:lnTo>
                  <a:pt x="0" y="1087"/>
                </a:lnTo>
                <a:lnTo>
                  <a:pt x="1587" y="0"/>
                </a:lnTo>
                <a:close/>
              </a:path>
            </a:pathLst>
          </a:custGeom>
          <a:solidFill>
            <a:srgbClr val="D2F2F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4"/>
          <p:cNvSpPr/>
          <p:nvPr/>
        </p:nvSpPr>
        <p:spPr>
          <a:xfrm>
            <a:off x="7532687" y="4495574"/>
            <a:ext cx="2519363" cy="1725613"/>
          </a:xfrm>
          <a:custGeom>
            <a:avLst/>
            <a:gdLst/>
            <a:ahLst/>
            <a:cxnLst/>
            <a:rect l="l" t="t" r="r" b="b"/>
            <a:pathLst>
              <a:path w="1587" h="1087" extrusionOk="0">
                <a:moveTo>
                  <a:pt x="1587" y="0"/>
                </a:moveTo>
                <a:lnTo>
                  <a:pt x="209" y="260"/>
                </a:lnTo>
                <a:lnTo>
                  <a:pt x="313" y="709"/>
                </a:lnTo>
                <a:lnTo>
                  <a:pt x="0" y="514"/>
                </a:lnTo>
                <a:lnTo>
                  <a:pt x="0" y="1087"/>
                </a:lnTo>
                <a:lnTo>
                  <a:pt x="158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4"/>
          <p:cNvSpPr/>
          <p:nvPr/>
        </p:nvSpPr>
        <p:spPr>
          <a:xfrm>
            <a:off x="3790950" y="5322662"/>
            <a:ext cx="549275" cy="352425"/>
          </a:xfrm>
          <a:custGeom>
            <a:avLst/>
            <a:gdLst/>
            <a:ahLst/>
            <a:cxnLst/>
            <a:rect l="l" t="t" r="r" b="b"/>
            <a:pathLst>
              <a:path w="346" h="222" extrusionOk="0">
                <a:moveTo>
                  <a:pt x="0" y="0"/>
                </a:moveTo>
                <a:lnTo>
                  <a:pt x="92" y="222"/>
                </a:lnTo>
                <a:lnTo>
                  <a:pt x="346" y="42"/>
                </a:lnTo>
                <a:lnTo>
                  <a:pt x="0" y="0"/>
                </a:lnTo>
                <a:close/>
              </a:path>
            </a:pathLst>
          </a:custGeom>
          <a:solidFill>
            <a:srgbClr val="BFEC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4"/>
          <p:cNvSpPr/>
          <p:nvPr/>
        </p:nvSpPr>
        <p:spPr>
          <a:xfrm>
            <a:off x="3790950" y="5322662"/>
            <a:ext cx="549275" cy="352425"/>
          </a:xfrm>
          <a:custGeom>
            <a:avLst/>
            <a:gdLst/>
            <a:ahLst/>
            <a:cxnLst/>
            <a:rect l="l" t="t" r="r" b="b"/>
            <a:pathLst>
              <a:path w="346" h="222" extrusionOk="0">
                <a:moveTo>
                  <a:pt x="0" y="0"/>
                </a:moveTo>
                <a:lnTo>
                  <a:pt x="92" y="222"/>
                </a:lnTo>
                <a:lnTo>
                  <a:pt x="346" y="4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4"/>
          <p:cNvSpPr/>
          <p:nvPr/>
        </p:nvSpPr>
        <p:spPr>
          <a:xfrm>
            <a:off x="1254125" y="5641749"/>
            <a:ext cx="549275" cy="350838"/>
          </a:xfrm>
          <a:custGeom>
            <a:avLst/>
            <a:gdLst/>
            <a:ahLst/>
            <a:cxnLst/>
            <a:rect l="l" t="t" r="r" b="b"/>
            <a:pathLst>
              <a:path w="346" h="221" extrusionOk="0">
                <a:moveTo>
                  <a:pt x="0" y="0"/>
                </a:moveTo>
                <a:lnTo>
                  <a:pt x="91" y="221"/>
                </a:lnTo>
                <a:lnTo>
                  <a:pt x="346" y="41"/>
                </a:lnTo>
                <a:lnTo>
                  <a:pt x="0" y="0"/>
                </a:lnTo>
                <a:close/>
              </a:path>
            </a:pathLst>
          </a:custGeom>
          <a:solidFill>
            <a:srgbClr val="BFEC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4"/>
          <p:cNvSpPr/>
          <p:nvPr/>
        </p:nvSpPr>
        <p:spPr>
          <a:xfrm>
            <a:off x="1254125" y="5641749"/>
            <a:ext cx="549275" cy="350838"/>
          </a:xfrm>
          <a:custGeom>
            <a:avLst/>
            <a:gdLst/>
            <a:ahLst/>
            <a:cxnLst/>
            <a:rect l="l" t="t" r="r" b="b"/>
            <a:pathLst>
              <a:path w="346" h="221" extrusionOk="0">
                <a:moveTo>
                  <a:pt x="0" y="0"/>
                </a:moveTo>
                <a:lnTo>
                  <a:pt x="91" y="221"/>
                </a:lnTo>
                <a:lnTo>
                  <a:pt x="346" y="4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4"/>
          <p:cNvSpPr/>
          <p:nvPr/>
        </p:nvSpPr>
        <p:spPr>
          <a:xfrm>
            <a:off x="385762" y="3851049"/>
            <a:ext cx="492125" cy="635000"/>
          </a:xfrm>
          <a:custGeom>
            <a:avLst/>
            <a:gdLst/>
            <a:ahLst/>
            <a:cxnLst/>
            <a:rect l="l" t="t" r="r" b="b"/>
            <a:pathLst>
              <a:path w="310" h="400" extrusionOk="0">
                <a:moveTo>
                  <a:pt x="154" y="0"/>
                </a:moveTo>
                <a:lnTo>
                  <a:pt x="0" y="400"/>
                </a:lnTo>
                <a:lnTo>
                  <a:pt x="310" y="326"/>
                </a:lnTo>
                <a:lnTo>
                  <a:pt x="154" y="0"/>
                </a:lnTo>
                <a:close/>
              </a:path>
            </a:pathLst>
          </a:custGeom>
          <a:solidFill>
            <a:srgbClr val="DFF5F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4"/>
          <p:cNvSpPr/>
          <p:nvPr/>
        </p:nvSpPr>
        <p:spPr>
          <a:xfrm>
            <a:off x="385762" y="3851049"/>
            <a:ext cx="492125" cy="635000"/>
          </a:xfrm>
          <a:custGeom>
            <a:avLst/>
            <a:gdLst/>
            <a:ahLst/>
            <a:cxnLst/>
            <a:rect l="l" t="t" r="r" b="b"/>
            <a:pathLst>
              <a:path w="310" h="400" extrusionOk="0">
                <a:moveTo>
                  <a:pt x="154" y="0"/>
                </a:moveTo>
                <a:lnTo>
                  <a:pt x="0" y="400"/>
                </a:lnTo>
                <a:lnTo>
                  <a:pt x="310" y="326"/>
                </a:lnTo>
                <a:lnTo>
                  <a:pt x="15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4"/>
          <p:cNvSpPr/>
          <p:nvPr/>
        </p:nvSpPr>
        <p:spPr>
          <a:xfrm>
            <a:off x="3190875" y="5181374"/>
            <a:ext cx="493713" cy="636588"/>
          </a:xfrm>
          <a:custGeom>
            <a:avLst/>
            <a:gdLst/>
            <a:ahLst/>
            <a:cxnLst/>
            <a:rect l="l" t="t" r="r" b="b"/>
            <a:pathLst>
              <a:path w="311" h="401" extrusionOk="0">
                <a:moveTo>
                  <a:pt x="154" y="0"/>
                </a:moveTo>
                <a:lnTo>
                  <a:pt x="0" y="401"/>
                </a:lnTo>
                <a:lnTo>
                  <a:pt x="311" y="326"/>
                </a:lnTo>
                <a:lnTo>
                  <a:pt x="154" y="0"/>
                </a:lnTo>
                <a:close/>
              </a:path>
            </a:pathLst>
          </a:custGeom>
          <a:solidFill>
            <a:srgbClr val="DFF5F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4"/>
          <p:cNvSpPr/>
          <p:nvPr/>
        </p:nvSpPr>
        <p:spPr>
          <a:xfrm>
            <a:off x="3190875" y="5181374"/>
            <a:ext cx="493713" cy="636588"/>
          </a:xfrm>
          <a:custGeom>
            <a:avLst/>
            <a:gdLst/>
            <a:ahLst/>
            <a:cxnLst/>
            <a:rect l="l" t="t" r="r" b="b"/>
            <a:pathLst>
              <a:path w="311" h="401" extrusionOk="0">
                <a:moveTo>
                  <a:pt x="154" y="0"/>
                </a:moveTo>
                <a:lnTo>
                  <a:pt x="0" y="401"/>
                </a:lnTo>
                <a:lnTo>
                  <a:pt x="311" y="326"/>
                </a:lnTo>
                <a:lnTo>
                  <a:pt x="15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4"/>
          <p:cNvSpPr/>
          <p:nvPr/>
        </p:nvSpPr>
        <p:spPr>
          <a:xfrm>
            <a:off x="1030287" y="3406549"/>
            <a:ext cx="1219200" cy="1708150"/>
          </a:xfrm>
          <a:custGeom>
            <a:avLst/>
            <a:gdLst/>
            <a:ahLst/>
            <a:cxnLst/>
            <a:rect l="l" t="t" r="r" b="b"/>
            <a:pathLst>
              <a:path w="768" h="1076" extrusionOk="0">
                <a:moveTo>
                  <a:pt x="768" y="0"/>
                </a:moveTo>
                <a:lnTo>
                  <a:pt x="0" y="573"/>
                </a:lnTo>
                <a:lnTo>
                  <a:pt x="614" y="1076"/>
                </a:lnTo>
                <a:lnTo>
                  <a:pt x="768" y="0"/>
                </a:lnTo>
                <a:close/>
              </a:path>
            </a:pathLst>
          </a:custGeom>
          <a:solidFill>
            <a:srgbClr val="E0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4"/>
          <p:cNvSpPr/>
          <p:nvPr/>
        </p:nvSpPr>
        <p:spPr>
          <a:xfrm>
            <a:off x="1030287" y="3406549"/>
            <a:ext cx="1219200" cy="1708150"/>
          </a:xfrm>
          <a:custGeom>
            <a:avLst/>
            <a:gdLst/>
            <a:ahLst/>
            <a:cxnLst/>
            <a:rect l="l" t="t" r="r" b="b"/>
            <a:pathLst>
              <a:path w="768" h="1076" extrusionOk="0">
                <a:moveTo>
                  <a:pt x="768" y="0"/>
                </a:moveTo>
                <a:lnTo>
                  <a:pt x="0" y="573"/>
                </a:lnTo>
                <a:lnTo>
                  <a:pt x="614" y="1076"/>
                </a:lnTo>
                <a:lnTo>
                  <a:pt x="76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4"/>
          <p:cNvSpPr/>
          <p:nvPr/>
        </p:nvSpPr>
        <p:spPr>
          <a:xfrm>
            <a:off x="6559550" y="4144737"/>
            <a:ext cx="1304925" cy="1166813"/>
          </a:xfrm>
          <a:custGeom>
            <a:avLst/>
            <a:gdLst/>
            <a:ahLst/>
            <a:cxnLst/>
            <a:rect l="l" t="t" r="r" b="b"/>
            <a:pathLst>
              <a:path w="822" h="735" extrusionOk="0">
                <a:moveTo>
                  <a:pt x="711" y="0"/>
                </a:moveTo>
                <a:lnTo>
                  <a:pt x="0" y="353"/>
                </a:lnTo>
                <a:lnTo>
                  <a:pt x="613" y="735"/>
                </a:lnTo>
                <a:lnTo>
                  <a:pt x="613" y="520"/>
                </a:lnTo>
                <a:lnTo>
                  <a:pt x="822" y="481"/>
                </a:lnTo>
                <a:lnTo>
                  <a:pt x="711" y="0"/>
                </a:lnTo>
                <a:close/>
              </a:path>
            </a:pathLst>
          </a:custGeom>
          <a:solidFill>
            <a:srgbClr val="E0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4"/>
          <p:cNvSpPr/>
          <p:nvPr/>
        </p:nvSpPr>
        <p:spPr>
          <a:xfrm>
            <a:off x="6559550" y="4144737"/>
            <a:ext cx="1304925" cy="1166813"/>
          </a:xfrm>
          <a:custGeom>
            <a:avLst/>
            <a:gdLst/>
            <a:ahLst/>
            <a:cxnLst/>
            <a:rect l="l" t="t" r="r" b="b"/>
            <a:pathLst>
              <a:path w="822" h="735" extrusionOk="0">
                <a:moveTo>
                  <a:pt x="711" y="0"/>
                </a:moveTo>
                <a:lnTo>
                  <a:pt x="0" y="353"/>
                </a:lnTo>
                <a:lnTo>
                  <a:pt x="613" y="735"/>
                </a:lnTo>
                <a:lnTo>
                  <a:pt x="613" y="520"/>
                </a:lnTo>
                <a:lnTo>
                  <a:pt x="822" y="481"/>
                </a:lnTo>
                <a:lnTo>
                  <a:pt x="71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4"/>
          <p:cNvSpPr/>
          <p:nvPr/>
        </p:nvSpPr>
        <p:spPr>
          <a:xfrm>
            <a:off x="7532687" y="4908324"/>
            <a:ext cx="496888" cy="712788"/>
          </a:xfrm>
          <a:custGeom>
            <a:avLst/>
            <a:gdLst/>
            <a:ahLst/>
            <a:cxnLst/>
            <a:rect l="l" t="t" r="r" b="b"/>
            <a:pathLst>
              <a:path w="313" h="449" extrusionOk="0">
                <a:moveTo>
                  <a:pt x="209" y="0"/>
                </a:moveTo>
                <a:lnTo>
                  <a:pt x="0" y="39"/>
                </a:lnTo>
                <a:lnTo>
                  <a:pt x="0" y="254"/>
                </a:lnTo>
                <a:lnTo>
                  <a:pt x="313" y="449"/>
                </a:lnTo>
                <a:lnTo>
                  <a:pt x="209" y="0"/>
                </a:lnTo>
                <a:close/>
              </a:path>
            </a:pathLst>
          </a:custGeom>
          <a:solidFill>
            <a:srgbClr val="B9E9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4"/>
          <p:cNvSpPr/>
          <p:nvPr/>
        </p:nvSpPr>
        <p:spPr>
          <a:xfrm>
            <a:off x="7532687" y="4908324"/>
            <a:ext cx="496888" cy="712788"/>
          </a:xfrm>
          <a:custGeom>
            <a:avLst/>
            <a:gdLst/>
            <a:ahLst/>
            <a:cxnLst/>
            <a:rect l="l" t="t" r="r" b="b"/>
            <a:pathLst>
              <a:path w="313" h="449" extrusionOk="0">
                <a:moveTo>
                  <a:pt x="209" y="0"/>
                </a:moveTo>
                <a:lnTo>
                  <a:pt x="0" y="39"/>
                </a:lnTo>
                <a:lnTo>
                  <a:pt x="0" y="254"/>
                </a:lnTo>
                <a:lnTo>
                  <a:pt x="313" y="449"/>
                </a:lnTo>
                <a:lnTo>
                  <a:pt x="20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4"/>
          <p:cNvSpPr/>
          <p:nvPr/>
        </p:nvSpPr>
        <p:spPr>
          <a:xfrm>
            <a:off x="1965325" y="4260624"/>
            <a:ext cx="703263" cy="2460625"/>
          </a:xfrm>
          <a:custGeom>
            <a:avLst/>
            <a:gdLst/>
            <a:ahLst/>
            <a:cxnLst/>
            <a:rect l="l" t="t" r="r" b="b"/>
            <a:pathLst>
              <a:path w="443" h="1550" extrusionOk="0">
                <a:moveTo>
                  <a:pt x="443" y="0"/>
                </a:moveTo>
                <a:lnTo>
                  <a:pt x="0" y="1385"/>
                </a:lnTo>
                <a:lnTo>
                  <a:pt x="190" y="1502"/>
                </a:lnTo>
                <a:lnTo>
                  <a:pt x="349" y="1550"/>
                </a:lnTo>
                <a:lnTo>
                  <a:pt x="383" y="1534"/>
                </a:lnTo>
                <a:lnTo>
                  <a:pt x="443" y="0"/>
                </a:lnTo>
                <a:close/>
              </a:path>
            </a:pathLst>
          </a:custGeom>
          <a:solidFill>
            <a:srgbClr val="7ED8E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4"/>
          <p:cNvSpPr/>
          <p:nvPr/>
        </p:nvSpPr>
        <p:spPr>
          <a:xfrm>
            <a:off x="1965325" y="4260624"/>
            <a:ext cx="703263" cy="2460625"/>
          </a:xfrm>
          <a:custGeom>
            <a:avLst/>
            <a:gdLst/>
            <a:ahLst/>
            <a:cxnLst/>
            <a:rect l="l" t="t" r="r" b="b"/>
            <a:pathLst>
              <a:path w="443" h="1550" extrusionOk="0">
                <a:moveTo>
                  <a:pt x="443" y="0"/>
                </a:moveTo>
                <a:lnTo>
                  <a:pt x="0" y="1385"/>
                </a:lnTo>
                <a:lnTo>
                  <a:pt x="190" y="1502"/>
                </a:lnTo>
                <a:lnTo>
                  <a:pt x="349" y="1550"/>
                </a:lnTo>
                <a:lnTo>
                  <a:pt x="383" y="1534"/>
                </a:lnTo>
                <a:lnTo>
                  <a:pt x="44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4"/>
          <p:cNvSpPr/>
          <p:nvPr/>
        </p:nvSpPr>
        <p:spPr>
          <a:xfrm>
            <a:off x="2266950" y="6645049"/>
            <a:ext cx="252413" cy="111125"/>
          </a:xfrm>
          <a:custGeom>
            <a:avLst/>
            <a:gdLst/>
            <a:ahLst/>
            <a:cxnLst/>
            <a:rect l="l" t="t" r="r" b="b"/>
            <a:pathLst>
              <a:path w="159" h="70" extrusionOk="0">
                <a:moveTo>
                  <a:pt x="0" y="0"/>
                </a:moveTo>
                <a:lnTo>
                  <a:pt x="114" y="70"/>
                </a:lnTo>
                <a:lnTo>
                  <a:pt x="159" y="48"/>
                </a:lnTo>
                <a:lnTo>
                  <a:pt x="0" y="0"/>
                </a:lnTo>
                <a:close/>
              </a:path>
            </a:pathLst>
          </a:custGeom>
          <a:solidFill>
            <a:srgbClr val="89DC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4"/>
          <p:cNvSpPr/>
          <p:nvPr/>
        </p:nvSpPr>
        <p:spPr>
          <a:xfrm>
            <a:off x="2266950" y="6645049"/>
            <a:ext cx="252413" cy="111125"/>
          </a:xfrm>
          <a:custGeom>
            <a:avLst/>
            <a:gdLst/>
            <a:ahLst/>
            <a:cxnLst/>
            <a:rect l="l" t="t" r="r" b="b"/>
            <a:pathLst>
              <a:path w="159" h="70" extrusionOk="0">
                <a:moveTo>
                  <a:pt x="0" y="0"/>
                </a:moveTo>
                <a:lnTo>
                  <a:pt x="114" y="70"/>
                </a:lnTo>
                <a:lnTo>
                  <a:pt x="159" y="4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4"/>
          <p:cNvSpPr/>
          <p:nvPr/>
        </p:nvSpPr>
        <p:spPr>
          <a:xfrm>
            <a:off x="525462" y="5621112"/>
            <a:ext cx="1146175" cy="895350"/>
          </a:xfrm>
          <a:custGeom>
            <a:avLst/>
            <a:gdLst/>
            <a:ahLst/>
            <a:cxnLst/>
            <a:rect l="l" t="t" r="r" b="b"/>
            <a:pathLst>
              <a:path w="722" h="564" extrusionOk="0">
                <a:moveTo>
                  <a:pt x="296" y="194"/>
                </a:moveTo>
                <a:lnTo>
                  <a:pt x="613" y="564"/>
                </a:lnTo>
                <a:lnTo>
                  <a:pt x="722" y="473"/>
                </a:lnTo>
                <a:lnTo>
                  <a:pt x="296" y="194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93" y="111"/>
                </a:lnTo>
                <a:lnTo>
                  <a:pt x="131" y="87"/>
                </a:lnTo>
                <a:lnTo>
                  <a:pt x="0" y="0"/>
                </a:lnTo>
                <a:close/>
              </a:path>
            </a:pathLst>
          </a:custGeom>
          <a:solidFill>
            <a:srgbClr val="75D6D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4"/>
          <p:cNvSpPr/>
          <p:nvPr/>
        </p:nvSpPr>
        <p:spPr>
          <a:xfrm>
            <a:off x="525462" y="5621112"/>
            <a:ext cx="1146175" cy="895350"/>
          </a:xfrm>
          <a:custGeom>
            <a:avLst/>
            <a:gdLst/>
            <a:ahLst/>
            <a:cxnLst/>
            <a:rect l="l" t="t" r="r" b="b"/>
            <a:pathLst>
              <a:path w="722" h="564" extrusionOk="0">
                <a:moveTo>
                  <a:pt x="296" y="194"/>
                </a:moveTo>
                <a:lnTo>
                  <a:pt x="613" y="564"/>
                </a:lnTo>
                <a:lnTo>
                  <a:pt x="722" y="473"/>
                </a:lnTo>
                <a:lnTo>
                  <a:pt x="296" y="194"/>
                </a:lnTo>
                <a:moveTo>
                  <a:pt x="0" y="0"/>
                </a:moveTo>
                <a:lnTo>
                  <a:pt x="0" y="0"/>
                </a:lnTo>
                <a:lnTo>
                  <a:pt x="93" y="111"/>
                </a:lnTo>
                <a:lnTo>
                  <a:pt x="131" y="8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4"/>
          <p:cNvSpPr/>
          <p:nvPr/>
        </p:nvSpPr>
        <p:spPr>
          <a:xfrm>
            <a:off x="525462" y="5621112"/>
            <a:ext cx="147638" cy="258763"/>
          </a:xfrm>
          <a:custGeom>
            <a:avLst/>
            <a:gdLst/>
            <a:ahLst/>
            <a:cxnLst/>
            <a:rect l="l" t="t" r="r" b="b"/>
            <a:pathLst>
              <a:path w="93" h="163" extrusionOk="0">
                <a:moveTo>
                  <a:pt x="0" y="0"/>
                </a:moveTo>
                <a:lnTo>
                  <a:pt x="14" y="163"/>
                </a:lnTo>
                <a:lnTo>
                  <a:pt x="93" y="111"/>
                </a:lnTo>
                <a:lnTo>
                  <a:pt x="0" y="0"/>
                </a:lnTo>
                <a:close/>
              </a:path>
            </a:pathLst>
          </a:custGeom>
          <a:solidFill>
            <a:srgbClr val="89DC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4"/>
          <p:cNvSpPr/>
          <p:nvPr/>
        </p:nvSpPr>
        <p:spPr>
          <a:xfrm>
            <a:off x="525462" y="5621112"/>
            <a:ext cx="147638" cy="258763"/>
          </a:xfrm>
          <a:custGeom>
            <a:avLst/>
            <a:gdLst/>
            <a:ahLst/>
            <a:cxnLst/>
            <a:rect l="l" t="t" r="r" b="b"/>
            <a:pathLst>
              <a:path w="93" h="163" extrusionOk="0">
                <a:moveTo>
                  <a:pt x="0" y="0"/>
                </a:moveTo>
                <a:lnTo>
                  <a:pt x="14" y="163"/>
                </a:lnTo>
                <a:lnTo>
                  <a:pt x="93" y="11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4"/>
          <p:cNvSpPr/>
          <p:nvPr/>
        </p:nvSpPr>
        <p:spPr>
          <a:xfrm>
            <a:off x="2573337" y="4260624"/>
            <a:ext cx="619125" cy="2435225"/>
          </a:xfrm>
          <a:custGeom>
            <a:avLst/>
            <a:gdLst/>
            <a:ahLst/>
            <a:cxnLst/>
            <a:rect l="l" t="t" r="r" b="b"/>
            <a:pathLst>
              <a:path w="390" h="1534" extrusionOk="0">
                <a:moveTo>
                  <a:pt x="60" y="0"/>
                </a:moveTo>
                <a:lnTo>
                  <a:pt x="60" y="0"/>
                </a:lnTo>
                <a:lnTo>
                  <a:pt x="0" y="1534"/>
                </a:lnTo>
                <a:lnTo>
                  <a:pt x="293" y="1391"/>
                </a:lnTo>
                <a:lnTo>
                  <a:pt x="390" y="1050"/>
                </a:lnTo>
                <a:lnTo>
                  <a:pt x="60" y="0"/>
                </a:lnTo>
                <a:close/>
              </a:path>
            </a:pathLst>
          </a:custGeom>
          <a:solidFill>
            <a:srgbClr val="8FDEE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4"/>
          <p:cNvSpPr/>
          <p:nvPr/>
        </p:nvSpPr>
        <p:spPr>
          <a:xfrm>
            <a:off x="2573337" y="4260624"/>
            <a:ext cx="619125" cy="2435225"/>
          </a:xfrm>
          <a:custGeom>
            <a:avLst/>
            <a:gdLst/>
            <a:ahLst/>
            <a:cxnLst/>
            <a:rect l="l" t="t" r="r" b="b"/>
            <a:pathLst>
              <a:path w="390" h="1534" extrusionOk="0">
                <a:moveTo>
                  <a:pt x="60" y="0"/>
                </a:moveTo>
                <a:lnTo>
                  <a:pt x="60" y="0"/>
                </a:lnTo>
                <a:lnTo>
                  <a:pt x="0" y="1534"/>
                </a:lnTo>
                <a:lnTo>
                  <a:pt x="293" y="1391"/>
                </a:lnTo>
                <a:lnTo>
                  <a:pt x="390" y="1050"/>
                </a:lnTo>
                <a:lnTo>
                  <a:pt x="6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4"/>
          <p:cNvSpPr/>
          <p:nvPr/>
        </p:nvSpPr>
        <p:spPr>
          <a:xfrm>
            <a:off x="3702050" y="5624287"/>
            <a:ext cx="1093788" cy="895350"/>
          </a:xfrm>
          <a:custGeom>
            <a:avLst/>
            <a:gdLst/>
            <a:ahLst/>
            <a:cxnLst/>
            <a:rect l="l" t="t" r="r" b="b"/>
            <a:pathLst>
              <a:path w="689" h="564" extrusionOk="0">
                <a:moveTo>
                  <a:pt x="689" y="0"/>
                </a:moveTo>
                <a:lnTo>
                  <a:pt x="0" y="451"/>
                </a:lnTo>
                <a:lnTo>
                  <a:pt x="213" y="564"/>
                </a:lnTo>
                <a:lnTo>
                  <a:pt x="689" y="0"/>
                </a:lnTo>
                <a:close/>
              </a:path>
            </a:pathLst>
          </a:custGeom>
          <a:solidFill>
            <a:srgbClr val="81D9E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4"/>
          <p:cNvSpPr/>
          <p:nvPr/>
        </p:nvSpPr>
        <p:spPr>
          <a:xfrm>
            <a:off x="3702050" y="5624287"/>
            <a:ext cx="1093788" cy="895350"/>
          </a:xfrm>
          <a:custGeom>
            <a:avLst/>
            <a:gdLst/>
            <a:ahLst/>
            <a:cxnLst/>
            <a:rect l="l" t="t" r="r" b="b"/>
            <a:pathLst>
              <a:path w="689" h="564" extrusionOk="0">
                <a:moveTo>
                  <a:pt x="689" y="0"/>
                </a:moveTo>
                <a:lnTo>
                  <a:pt x="0" y="451"/>
                </a:lnTo>
                <a:lnTo>
                  <a:pt x="213" y="564"/>
                </a:lnTo>
                <a:lnTo>
                  <a:pt x="68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4"/>
          <p:cNvSpPr/>
          <p:nvPr/>
        </p:nvSpPr>
        <p:spPr>
          <a:xfrm>
            <a:off x="4040187" y="5624287"/>
            <a:ext cx="755650" cy="1050925"/>
          </a:xfrm>
          <a:custGeom>
            <a:avLst/>
            <a:gdLst/>
            <a:ahLst/>
            <a:cxnLst/>
            <a:rect l="l" t="t" r="r" b="b"/>
            <a:pathLst>
              <a:path w="476" h="662" extrusionOk="0">
                <a:moveTo>
                  <a:pt x="476" y="0"/>
                </a:moveTo>
                <a:lnTo>
                  <a:pt x="0" y="564"/>
                </a:lnTo>
                <a:lnTo>
                  <a:pt x="109" y="621"/>
                </a:lnTo>
                <a:lnTo>
                  <a:pt x="162" y="613"/>
                </a:lnTo>
                <a:lnTo>
                  <a:pt x="188" y="662"/>
                </a:lnTo>
                <a:lnTo>
                  <a:pt x="162" y="613"/>
                </a:lnTo>
                <a:lnTo>
                  <a:pt x="442" y="409"/>
                </a:lnTo>
                <a:lnTo>
                  <a:pt x="476" y="0"/>
                </a:lnTo>
                <a:close/>
              </a:path>
            </a:pathLst>
          </a:custGeom>
          <a:solidFill>
            <a:srgbClr val="7ED8E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4"/>
          <p:cNvSpPr/>
          <p:nvPr/>
        </p:nvSpPr>
        <p:spPr>
          <a:xfrm>
            <a:off x="4040187" y="5624287"/>
            <a:ext cx="755650" cy="1050925"/>
          </a:xfrm>
          <a:custGeom>
            <a:avLst/>
            <a:gdLst/>
            <a:ahLst/>
            <a:cxnLst/>
            <a:rect l="l" t="t" r="r" b="b"/>
            <a:pathLst>
              <a:path w="476" h="662" extrusionOk="0">
                <a:moveTo>
                  <a:pt x="476" y="0"/>
                </a:moveTo>
                <a:lnTo>
                  <a:pt x="0" y="564"/>
                </a:lnTo>
                <a:lnTo>
                  <a:pt x="109" y="621"/>
                </a:lnTo>
                <a:lnTo>
                  <a:pt x="162" y="613"/>
                </a:lnTo>
                <a:lnTo>
                  <a:pt x="188" y="662"/>
                </a:lnTo>
                <a:lnTo>
                  <a:pt x="162" y="613"/>
                </a:lnTo>
                <a:lnTo>
                  <a:pt x="442" y="409"/>
                </a:lnTo>
                <a:lnTo>
                  <a:pt x="47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4"/>
          <p:cNvSpPr/>
          <p:nvPr/>
        </p:nvSpPr>
        <p:spPr>
          <a:xfrm>
            <a:off x="1736725" y="6318024"/>
            <a:ext cx="228600" cy="471488"/>
          </a:xfrm>
          <a:custGeom>
            <a:avLst/>
            <a:gdLst/>
            <a:ahLst/>
            <a:cxnLst/>
            <a:rect l="l" t="t" r="r" b="b"/>
            <a:pathLst>
              <a:path w="144" h="297" extrusionOk="0">
                <a:moveTo>
                  <a:pt x="0" y="0"/>
                </a:moveTo>
                <a:lnTo>
                  <a:pt x="27" y="79"/>
                </a:lnTo>
                <a:lnTo>
                  <a:pt x="127" y="144"/>
                </a:lnTo>
                <a:lnTo>
                  <a:pt x="103" y="297"/>
                </a:lnTo>
                <a:lnTo>
                  <a:pt x="127" y="144"/>
                </a:lnTo>
                <a:lnTo>
                  <a:pt x="144" y="89"/>
                </a:lnTo>
                <a:lnTo>
                  <a:pt x="0" y="0"/>
                </a:lnTo>
                <a:close/>
              </a:path>
            </a:pathLst>
          </a:custGeom>
          <a:solidFill>
            <a:srgbClr val="75D6D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4"/>
          <p:cNvSpPr/>
          <p:nvPr/>
        </p:nvSpPr>
        <p:spPr>
          <a:xfrm>
            <a:off x="1736725" y="6318024"/>
            <a:ext cx="228600" cy="471488"/>
          </a:xfrm>
          <a:custGeom>
            <a:avLst/>
            <a:gdLst/>
            <a:ahLst/>
            <a:cxnLst/>
            <a:rect l="l" t="t" r="r" b="b"/>
            <a:pathLst>
              <a:path w="144" h="297" extrusionOk="0">
                <a:moveTo>
                  <a:pt x="0" y="0"/>
                </a:moveTo>
                <a:lnTo>
                  <a:pt x="27" y="79"/>
                </a:lnTo>
                <a:lnTo>
                  <a:pt x="127" y="144"/>
                </a:lnTo>
                <a:lnTo>
                  <a:pt x="103" y="297"/>
                </a:lnTo>
                <a:lnTo>
                  <a:pt x="127" y="144"/>
                </a:lnTo>
                <a:lnTo>
                  <a:pt x="144" y="8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4"/>
          <p:cNvSpPr/>
          <p:nvPr/>
        </p:nvSpPr>
        <p:spPr>
          <a:xfrm>
            <a:off x="1938337" y="6459312"/>
            <a:ext cx="328613" cy="185738"/>
          </a:xfrm>
          <a:custGeom>
            <a:avLst/>
            <a:gdLst/>
            <a:ahLst/>
            <a:cxnLst/>
            <a:rect l="l" t="t" r="r" b="b"/>
            <a:pathLst>
              <a:path w="207" h="117" extrusionOk="0">
                <a:moveTo>
                  <a:pt x="17" y="0"/>
                </a:moveTo>
                <a:lnTo>
                  <a:pt x="0" y="55"/>
                </a:lnTo>
                <a:lnTo>
                  <a:pt x="207" y="117"/>
                </a:lnTo>
                <a:lnTo>
                  <a:pt x="17" y="0"/>
                </a:lnTo>
                <a:close/>
              </a:path>
            </a:pathLst>
          </a:custGeom>
          <a:solidFill>
            <a:srgbClr val="3AB5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4"/>
          <p:cNvSpPr/>
          <p:nvPr/>
        </p:nvSpPr>
        <p:spPr>
          <a:xfrm>
            <a:off x="1938337" y="6459312"/>
            <a:ext cx="328613" cy="185738"/>
          </a:xfrm>
          <a:custGeom>
            <a:avLst/>
            <a:gdLst/>
            <a:ahLst/>
            <a:cxnLst/>
            <a:rect l="l" t="t" r="r" b="b"/>
            <a:pathLst>
              <a:path w="207" h="117" extrusionOk="0">
                <a:moveTo>
                  <a:pt x="17" y="0"/>
                </a:moveTo>
                <a:lnTo>
                  <a:pt x="0" y="55"/>
                </a:lnTo>
                <a:lnTo>
                  <a:pt x="207" y="117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4"/>
          <p:cNvSpPr/>
          <p:nvPr/>
        </p:nvSpPr>
        <p:spPr>
          <a:xfrm>
            <a:off x="1900237" y="6546624"/>
            <a:ext cx="547688" cy="320675"/>
          </a:xfrm>
          <a:custGeom>
            <a:avLst/>
            <a:gdLst/>
            <a:ahLst/>
            <a:cxnLst/>
            <a:rect l="l" t="t" r="r" b="b"/>
            <a:pathLst>
              <a:path w="345" h="202" extrusionOk="0">
                <a:moveTo>
                  <a:pt x="24" y="0"/>
                </a:moveTo>
                <a:lnTo>
                  <a:pt x="0" y="153"/>
                </a:lnTo>
                <a:lnTo>
                  <a:pt x="13" y="191"/>
                </a:lnTo>
                <a:lnTo>
                  <a:pt x="159" y="152"/>
                </a:lnTo>
                <a:lnTo>
                  <a:pt x="158" y="202"/>
                </a:lnTo>
                <a:lnTo>
                  <a:pt x="158" y="202"/>
                </a:lnTo>
                <a:lnTo>
                  <a:pt x="159" y="152"/>
                </a:lnTo>
                <a:lnTo>
                  <a:pt x="301" y="192"/>
                </a:lnTo>
                <a:lnTo>
                  <a:pt x="345" y="132"/>
                </a:lnTo>
                <a:lnTo>
                  <a:pt x="231" y="62"/>
                </a:lnTo>
                <a:lnTo>
                  <a:pt x="24" y="0"/>
                </a:lnTo>
                <a:close/>
              </a:path>
            </a:pathLst>
          </a:custGeom>
          <a:solidFill>
            <a:srgbClr val="3FB9C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4"/>
          <p:cNvSpPr/>
          <p:nvPr/>
        </p:nvSpPr>
        <p:spPr>
          <a:xfrm>
            <a:off x="1900237" y="6546624"/>
            <a:ext cx="547688" cy="320675"/>
          </a:xfrm>
          <a:custGeom>
            <a:avLst/>
            <a:gdLst/>
            <a:ahLst/>
            <a:cxnLst/>
            <a:rect l="l" t="t" r="r" b="b"/>
            <a:pathLst>
              <a:path w="345" h="202" extrusionOk="0">
                <a:moveTo>
                  <a:pt x="24" y="0"/>
                </a:moveTo>
                <a:lnTo>
                  <a:pt x="0" y="153"/>
                </a:lnTo>
                <a:lnTo>
                  <a:pt x="13" y="191"/>
                </a:lnTo>
                <a:lnTo>
                  <a:pt x="159" y="152"/>
                </a:lnTo>
                <a:lnTo>
                  <a:pt x="158" y="202"/>
                </a:lnTo>
                <a:lnTo>
                  <a:pt x="158" y="202"/>
                </a:lnTo>
                <a:lnTo>
                  <a:pt x="159" y="152"/>
                </a:lnTo>
                <a:lnTo>
                  <a:pt x="301" y="192"/>
                </a:lnTo>
                <a:lnTo>
                  <a:pt x="345" y="132"/>
                </a:lnTo>
                <a:lnTo>
                  <a:pt x="231" y="62"/>
                </a:lnTo>
                <a:lnTo>
                  <a:pt x="2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4"/>
          <p:cNvSpPr/>
          <p:nvPr/>
        </p:nvSpPr>
        <p:spPr>
          <a:xfrm>
            <a:off x="1779587" y="6443437"/>
            <a:ext cx="158750" cy="346075"/>
          </a:xfrm>
          <a:custGeom>
            <a:avLst/>
            <a:gdLst/>
            <a:ahLst/>
            <a:cxnLst/>
            <a:rect l="l" t="t" r="r" b="b"/>
            <a:pathLst>
              <a:path w="100" h="218" extrusionOk="0">
                <a:moveTo>
                  <a:pt x="0" y="0"/>
                </a:moveTo>
                <a:lnTo>
                  <a:pt x="76" y="218"/>
                </a:lnTo>
                <a:lnTo>
                  <a:pt x="100" y="65"/>
                </a:lnTo>
                <a:lnTo>
                  <a:pt x="0" y="0"/>
                </a:lnTo>
                <a:close/>
              </a:path>
            </a:pathLst>
          </a:custGeom>
          <a:solidFill>
            <a:srgbClr val="36B4C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4"/>
          <p:cNvSpPr/>
          <p:nvPr/>
        </p:nvSpPr>
        <p:spPr>
          <a:xfrm>
            <a:off x="1779587" y="6443437"/>
            <a:ext cx="158750" cy="346075"/>
          </a:xfrm>
          <a:custGeom>
            <a:avLst/>
            <a:gdLst/>
            <a:ahLst/>
            <a:cxnLst/>
            <a:rect l="l" t="t" r="r" b="b"/>
            <a:pathLst>
              <a:path w="100" h="218" extrusionOk="0">
                <a:moveTo>
                  <a:pt x="0" y="0"/>
                </a:moveTo>
                <a:lnTo>
                  <a:pt x="76" y="218"/>
                </a:lnTo>
                <a:lnTo>
                  <a:pt x="100" y="6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4"/>
          <p:cNvSpPr/>
          <p:nvPr/>
        </p:nvSpPr>
        <p:spPr>
          <a:xfrm>
            <a:off x="2519362" y="6695849"/>
            <a:ext cx="53975" cy="41275"/>
          </a:xfrm>
          <a:custGeom>
            <a:avLst/>
            <a:gdLst/>
            <a:ahLst/>
            <a:cxnLst/>
            <a:rect l="l" t="t" r="r" b="b"/>
            <a:pathLst>
              <a:path w="34" h="26" extrusionOk="0">
                <a:moveTo>
                  <a:pt x="34" y="0"/>
                </a:moveTo>
                <a:lnTo>
                  <a:pt x="0" y="16"/>
                </a:lnTo>
                <a:lnTo>
                  <a:pt x="33" y="26"/>
                </a:lnTo>
                <a:lnTo>
                  <a:pt x="34" y="0"/>
                </a:lnTo>
                <a:close/>
              </a:path>
            </a:pathLst>
          </a:custGeom>
          <a:solidFill>
            <a:srgbClr val="4BBEC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4"/>
          <p:cNvSpPr/>
          <p:nvPr/>
        </p:nvSpPr>
        <p:spPr>
          <a:xfrm>
            <a:off x="2519362" y="6695849"/>
            <a:ext cx="53975" cy="41275"/>
          </a:xfrm>
          <a:custGeom>
            <a:avLst/>
            <a:gdLst/>
            <a:ahLst/>
            <a:cxnLst/>
            <a:rect l="l" t="t" r="r" b="b"/>
            <a:pathLst>
              <a:path w="34" h="26" extrusionOk="0">
                <a:moveTo>
                  <a:pt x="34" y="0"/>
                </a:moveTo>
                <a:lnTo>
                  <a:pt x="0" y="16"/>
                </a:lnTo>
                <a:lnTo>
                  <a:pt x="33" y="26"/>
                </a:lnTo>
                <a:lnTo>
                  <a:pt x="3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4"/>
          <p:cNvSpPr/>
          <p:nvPr/>
        </p:nvSpPr>
        <p:spPr>
          <a:xfrm>
            <a:off x="2447925" y="6721249"/>
            <a:ext cx="123825" cy="60325"/>
          </a:xfrm>
          <a:custGeom>
            <a:avLst/>
            <a:gdLst/>
            <a:ahLst/>
            <a:cxnLst/>
            <a:rect l="l" t="t" r="r" b="b"/>
            <a:pathLst>
              <a:path w="78" h="38" extrusionOk="0">
                <a:moveTo>
                  <a:pt x="45" y="0"/>
                </a:moveTo>
                <a:lnTo>
                  <a:pt x="0" y="22"/>
                </a:lnTo>
                <a:lnTo>
                  <a:pt x="31" y="38"/>
                </a:lnTo>
                <a:lnTo>
                  <a:pt x="78" y="10"/>
                </a:lnTo>
                <a:lnTo>
                  <a:pt x="45" y="0"/>
                </a:lnTo>
                <a:close/>
              </a:path>
            </a:pathLst>
          </a:custGeom>
          <a:solidFill>
            <a:srgbClr val="52C1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4"/>
          <p:cNvSpPr/>
          <p:nvPr/>
        </p:nvSpPr>
        <p:spPr>
          <a:xfrm>
            <a:off x="2447925" y="6721249"/>
            <a:ext cx="123825" cy="60325"/>
          </a:xfrm>
          <a:custGeom>
            <a:avLst/>
            <a:gdLst/>
            <a:ahLst/>
            <a:cxnLst/>
            <a:rect l="l" t="t" r="r" b="b"/>
            <a:pathLst>
              <a:path w="78" h="38" extrusionOk="0">
                <a:moveTo>
                  <a:pt x="45" y="0"/>
                </a:moveTo>
                <a:lnTo>
                  <a:pt x="0" y="22"/>
                </a:lnTo>
                <a:lnTo>
                  <a:pt x="31" y="38"/>
                </a:lnTo>
                <a:lnTo>
                  <a:pt x="78" y="10"/>
                </a:lnTo>
                <a:lnTo>
                  <a:pt x="4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4"/>
          <p:cNvSpPr/>
          <p:nvPr/>
        </p:nvSpPr>
        <p:spPr>
          <a:xfrm>
            <a:off x="2571750" y="6468837"/>
            <a:ext cx="466725" cy="268288"/>
          </a:xfrm>
          <a:custGeom>
            <a:avLst/>
            <a:gdLst/>
            <a:ahLst/>
            <a:cxnLst/>
            <a:rect l="l" t="t" r="r" b="b"/>
            <a:pathLst>
              <a:path w="294" h="169" extrusionOk="0">
                <a:moveTo>
                  <a:pt x="294" y="0"/>
                </a:moveTo>
                <a:lnTo>
                  <a:pt x="1" y="143"/>
                </a:lnTo>
                <a:lnTo>
                  <a:pt x="0" y="169"/>
                </a:lnTo>
                <a:lnTo>
                  <a:pt x="263" y="107"/>
                </a:lnTo>
                <a:lnTo>
                  <a:pt x="294" y="0"/>
                </a:lnTo>
                <a:close/>
              </a:path>
            </a:pathLst>
          </a:custGeom>
          <a:solidFill>
            <a:srgbClr val="55C3C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4"/>
          <p:cNvSpPr/>
          <p:nvPr/>
        </p:nvSpPr>
        <p:spPr>
          <a:xfrm>
            <a:off x="2571750" y="6468837"/>
            <a:ext cx="466725" cy="268288"/>
          </a:xfrm>
          <a:custGeom>
            <a:avLst/>
            <a:gdLst/>
            <a:ahLst/>
            <a:cxnLst/>
            <a:rect l="l" t="t" r="r" b="b"/>
            <a:pathLst>
              <a:path w="294" h="169" extrusionOk="0">
                <a:moveTo>
                  <a:pt x="294" y="0"/>
                </a:moveTo>
                <a:lnTo>
                  <a:pt x="1" y="143"/>
                </a:lnTo>
                <a:lnTo>
                  <a:pt x="0" y="169"/>
                </a:lnTo>
                <a:lnTo>
                  <a:pt x="263" y="107"/>
                </a:lnTo>
                <a:lnTo>
                  <a:pt x="29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4"/>
          <p:cNvSpPr/>
          <p:nvPr/>
        </p:nvSpPr>
        <p:spPr>
          <a:xfrm>
            <a:off x="2571750" y="6638699"/>
            <a:ext cx="417513" cy="185738"/>
          </a:xfrm>
          <a:custGeom>
            <a:avLst/>
            <a:gdLst/>
            <a:ahLst/>
            <a:cxnLst/>
            <a:rect l="l" t="t" r="r" b="b"/>
            <a:pathLst>
              <a:path w="263" h="117" extrusionOk="0">
                <a:moveTo>
                  <a:pt x="263" y="0"/>
                </a:moveTo>
                <a:lnTo>
                  <a:pt x="0" y="62"/>
                </a:lnTo>
                <a:lnTo>
                  <a:pt x="114" y="117"/>
                </a:lnTo>
                <a:lnTo>
                  <a:pt x="219" y="76"/>
                </a:lnTo>
                <a:lnTo>
                  <a:pt x="236" y="94"/>
                </a:lnTo>
                <a:lnTo>
                  <a:pt x="263" y="0"/>
                </a:lnTo>
                <a:close/>
              </a:path>
            </a:pathLst>
          </a:custGeom>
          <a:solidFill>
            <a:srgbClr val="46BC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4"/>
          <p:cNvSpPr/>
          <p:nvPr/>
        </p:nvSpPr>
        <p:spPr>
          <a:xfrm>
            <a:off x="2571750" y="6638699"/>
            <a:ext cx="417513" cy="185738"/>
          </a:xfrm>
          <a:custGeom>
            <a:avLst/>
            <a:gdLst/>
            <a:ahLst/>
            <a:cxnLst/>
            <a:rect l="l" t="t" r="r" b="b"/>
            <a:pathLst>
              <a:path w="263" h="117" extrusionOk="0">
                <a:moveTo>
                  <a:pt x="263" y="0"/>
                </a:moveTo>
                <a:lnTo>
                  <a:pt x="0" y="62"/>
                </a:lnTo>
                <a:lnTo>
                  <a:pt x="114" y="117"/>
                </a:lnTo>
                <a:lnTo>
                  <a:pt x="219" y="76"/>
                </a:lnTo>
                <a:lnTo>
                  <a:pt x="236" y="94"/>
                </a:lnTo>
                <a:lnTo>
                  <a:pt x="26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4"/>
          <p:cNvSpPr/>
          <p:nvPr/>
        </p:nvSpPr>
        <p:spPr>
          <a:xfrm>
            <a:off x="2563812" y="6737124"/>
            <a:ext cx="188913" cy="125413"/>
          </a:xfrm>
          <a:custGeom>
            <a:avLst/>
            <a:gdLst/>
            <a:ahLst/>
            <a:cxnLst/>
            <a:rect l="l" t="t" r="r" b="b"/>
            <a:pathLst>
              <a:path w="119" h="79" extrusionOk="0">
                <a:moveTo>
                  <a:pt x="5" y="0"/>
                </a:moveTo>
                <a:lnTo>
                  <a:pt x="5" y="0"/>
                </a:lnTo>
                <a:lnTo>
                  <a:pt x="0" y="50"/>
                </a:lnTo>
                <a:lnTo>
                  <a:pt x="56" y="79"/>
                </a:lnTo>
                <a:lnTo>
                  <a:pt x="119" y="55"/>
                </a:lnTo>
                <a:lnTo>
                  <a:pt x="5" y="0"/>
                </a:lnTo>
                <a:close/>
              </a:path>
            </a:pathLst>
          </a:custGeom>
          <a:solidFill>
            <a:srgbClr val="55C3C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4"/>
          <p:cNvSpPr/>
          <p:nvPr/>
        </p:nvSpPr>
        <p:spPr>
          <a:xfrm>
            <a:off x="2563812" y="6737124"/>
            <a:ext cx="188913" cy="125413"/>
          </a:xfrm>
          <a:custGeom>
            <a:avLst/>
            <a:gdLst/>
            <a:ahLst/>
            <a:cxnLst/>
            <a:rect l="l" t="t" r="r" b="b"/>
            <a:pathLst>
              <a:path w="119" h="79" extrusionOk="0">
                <a:moveTo>
                  <a:pt x="5" y="0"/>
                </a:moveTo>
                <a:lnTo>
                  <a:pt x="5" y="0"/>
                </a:lnTo>
                <a:lnTo>
                  <a:pt x="0" y="50"/>
                </a:lnTo>
                <a:lnTo>
                  <a:pt x="56" y="79"/>
                </a:lnTo>
                <a:lnTo>
                  <a:pt x="119" y="55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4"/>
          <p:cNvSpPr/>
          <p:nvPr/>
        </p:nvSpPr>
        <p:spPr>
          <a:xfrm>
            <a:off x="2497137" y="6737124"/>
            <a:ext cx="74613" cy="79375"/>
          </a:xfrm>
          <a:custGeom>
            <a:avLst/>
            <a:gdLst/>
            <a:ahLst/>
            <a:cxnLst/>
            <a:rect l="l" t="t" r="r" b="b"/>
            <a:pathLst>
              <a:path w="47" h="50" extrusionOk="0">
                <a:moveTo>
                  <a:pt x="47" y="0"/>
                </a:moveTo>
                <a:lnTo>
                  <a:pt x="0" y="28"/>
                </a:lnTo>
                <a:lnTo>
                  <a:pt x="42" y="50"/>
                </a:lnTo>
                <a:lnTo>
                  <a:pt x="47" y="0"/>
                </a:lnTo>
                <a:close/>
              </a:path>
            </a:pathLst>
          </a:custGeom>
          <a:solidFill>
            <a:srgbClr val="46BC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4"/>
          <p:cNvSpPr/>
          <p:nvPr/>
        </p:nvSpPr>
        <p:spPr>
          <a:xfrm>
            <a:off x="2497137" y="6737124"/>
            <a:ext cx="74613" cy="79375"/>
          </a:xfrm>
          <a:custGeom>
            <a:avLst/>
            <a:gdLst/>
            <a:ahLst/>
            <a:cxnLst/>
            <a:rect l="l" t="t" r="r" b="b"/>
            <a:pathLst>
              <a:path w="47" h="50" extrusionOk="0">
                <a:moveTo>
                  <a:pt x="47" y="0"/>
                </a:moveTo>
                <a:lnTo>
                  <a:pt x="0" y="28"/>
                </a:lnTo>
                <a:lnTo>
                  <a:pt x="42" y="50"/>
                </a:lnTo>
                <a:lnTo>
                  <a:pt x="4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4"/>
          <p:cNvSpPr/>
          <p:nvPr/>
        </p:nvSpPr>
        <p:spPr>
          <a:xfrm>
            <a:off x="2378075" y="6756174"/>
            <a:ext cx="119063" cy="95250"/>
          </a:xfrm>
          <a:custGeom>
            <a:avLst/>
            <a:gdLst/>
            <a:ahLst/>
            <a:cxnLst/>
            <a:rect l="l" t="t" r="r" b="b"/>
            <a:pathLst>
              <a:path w="75" h="60" extrusionOk="0">
                <a:moveTo>
                  <a:pt x="44" y="0"/>
                </a:moveTo>
                <a:lnTo>
                  <a:pt x="44" y="0"/>
                </a:lnTo>
                <a:lnTo>
                  <a:pt x="0" y="60"/>
                </a:lnTo>
                <a:lnTo>
                  <a:pt x="1" y="60"/>
                </a:lnTo>
                <a:lnTo>
                  <a:pt x="75" y="16"/>
                </a:lnTo>
                <a:lnTo>
                  <a:pt x="44" y="0"/>
                </a:lnTo>
                <a:close/>
              </a:path>
            </a:pathLst>
          </a:custGeom>
          <a:solidFill>
            <a:srgbClr val="45B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4"/>
          <p:cNvSpPr/>
          <p:nvPr/>
        </p:nvSpPr>
        <p:spPr>
          <a:xfrm>
            <a:off x="2378075" y="6756174"/>
            <a:ext cx="119063" cy="95250"/>
          </a:xfrm>
          <a:custGeom>
            <a:avLst/>
            <a:gdLst/>
            <a:ahLst/>
            <a:cxnLst/>
            <a:rect l="l" t="t" r="r" b="b"/>
            <a:pathLst>
              <a:path w="75" h="60" extrusionOk="0">
                <a:moveTo>
                  <a:pt x="44" y="0"/>
                </a:moveTo>
                <a:lnTo>
                  <a:pt x="44" y="0"/>
                </a:lnTo>
                <a:lnTo>
                  <a:pt x="0" y="60"/>
                </a:lnTo>
                <a:lnTo>
                  <a:pt x="1" y="60"/>
                </a:lnTo>
                <a:lnTo>
                  <a:pt x="75" y="16"/>
                </a:lnTo>
                <a:lnTo>
                  <a:pt x="4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4"/>
          <p:cNvSpPr/>
          <p:nvPr/>
        </p:nvSpPr>
        <p:spPr>
          <a:xfrm>
            <a:off x="2560637" y="6816499"/>
            <a:ext cx="92075" cy="50800"/>
          </a:xfrm>
          <a:custGeom>
            <a:avLst/>
            <a:gdLst/>
            <a:ahLst/>
            <a:cxnLst/>
            <a:rect l="l" t="t" r="r" b="b"/>
            <a:pathLst>
              <a:path w="58" h="32" extrusionOk="0">
                <a:moveTo>
                  <a:pt x="2" y="0"/>
                </a:moveTo>
                <a:lnTo>
                  <a:pt x="0" y="32"/>
                </a:lnTo>
                <a:lnTo>
                  <a:pt x="48" y="32"/>
                </a:lnTo>
                <a:lnTo>
                  <a:pt x="58" y="29"/>
                </a:lnTo>
                <a:lnTo>
                  <a:pt x="2" y="0"/>
                </a:lnTo>
                <a:close/>
              </a:path>
            </a:pathLst>
          </a:custGeom>
          <a:solidFill>
            <a:srgbClr val="48BD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4"/>
          <p:cNvSpPr/>
          <p:nvPr/>
        </p:nvSpPr>
        <p:spPr>
          <a:xfrm>
            <a:off x="2560637" y="6816499"/>
            <a:ext cx="92075" cy="50800"/>
          </a:xfrm>
          <a:custGeom>
            <a:avLst/>
            <a:gdLst/>
            <a:ahLst/>
            <a:cxnLst/>
            <a:rect l="l" t="t" r="r" b="b"/>
            <a:pathLst>
              <a:path w="58" h="32" extrusionOk="0">
                <a:moveTo>
                  <a:pt x="2" y="0"/>
                </a:moveTo>
                <a:lnTo>
                  <a:pt x="0" y="32"/>
                </a:lnTo>
                <a:lnTo>
                  <a:pt x="48" y="32"/>
                </a:lnTo>
                <a:lnTo>
                  <a:pt x="58" y="29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4"/>
          <p:cNvSpPr/>
          <p:nvPr/>
        </p:nvSpPr>
        <p:spPr>
          <a:xfrm>
            <a:off x="2379662" y="6781574"/>
            <a:ext cx="184150" cy="85725"/>
          </a:xfrm>
          <a:custGeom>
            <a:avLst/>
            <a:gdLst/>
            <a:ahLst/>
            <a:cxnLst/>
            <a:rect l="l" t="t" r="r" b="b"/>
            <a:pathLst>
              <a:path w="116" h="54" extrusionOk="0">
                <a:moveTo>
                  <a:pt x="74" y="0"/>
                </a:moveTo>
                <a:lnTo>
                  <a:pt x="0" y="44"/>
                </a:lnTo>
                <a:lnTo>
                  <a:pt x="37" y="54"/>
                </a:lnTo>
                <a:lnTo>
                  <a:pt x="114" y="54"/>
                </a:lnTo>
                <a:lnTo>
                  <a:pt x="116" y="22"/>
                </a:lnTo>
                <a:lnTo>
                  <a:pt x="74" y="0"/>
                </a:lnTo>
                <a:close/>
              </a:path>
            </a:pathLst>
          </a:custGeom>
          <a:solidFill>
            <a:srgbClr val="3BB6C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4"/>
          <p:cNvSpPr/>
          <p:nvPr/>
        </p:nvSpPr>
        <p:spPr>
          <a:xfrm>
            <a:off x="2379662" y="6781574"/>
            <a:ext cx="184150" cy="85725"/>
          </a:xfrm>
          <a:custGeom>
            <a:avLst/>
            <a:gdLst/>
            <a:ahLst/>
            <a:cxnLst/>
            <a:rect l="l" t="t" r="r" b="b"/>
            <a:pathLst>
              <a:path w="116" h="54" extrusionOk="0">
                <a:moveTo>
                  <a:pt x="74" y="0"/>
                </a:moveTo>
                <a:lnTo>
                  <a:pt x="0" y="44"/>
                </a:lnTo>
                <a:lnTo>
                  <a:pt x="37" y="54"/>
                </a:lnTo>
                <a:lnTo>
                  <a:pt x="114" y="54"/>
                </a:lnTo>
                <a:lnTo>
                  <a:pt x="116" y="22"/>
                </a:lnTo>
                <a:lnTo>
                  <a:pt x="7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4"/>
          <p:cNvSpPr/>
          <p:nvPr/>
        </p:nvSpPr>
        <p:spPr>
          <a:xfrm>
            <a:off x="3409950" y="6287862"/>
            <a:ext cx="188913" cy="192088"/>
          </a:xfrm>
          <a:custGeom>
            <a:avLst/>
            <a:gdLst/>
            <a:ahLst/>
            <a:cxnLst/>
            <a:rect l="l" t="t" r="r" b="b"/>
            <a:pathLst>
              <a:path w="119" h="121" extrusionOk="0">
                <a:moveTo>
                  <a:pt x="119" y="0"/>
                </a:moveTo>
                <a:lnTo>
                  <a:pt x="0" y="36"/>
                </a:lnTo>
                <a:lnTo>
                  <a:pt x="44" y="121"/>
                </a:lnTo>
                <a:lnTo>
                  <a:pt x="119" y="0"/>
                </a:lnTo>
                <a:close/>
              </a:path>
            </a:pathLst>
          </a:custGeom>
          <a:solidFill>
            <a:srgbClr val="91DE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4"/>
          <p:cNvSpPr/>
          <p:nvPr/>
        </p:nvSpPr>
        <p:spPr>
          <a:xfrm>
            <a:off x="3409950" y="6287862"/>
            <a:ext cx="188913" cy="192088"/>
          </a:xfrm>
          <a:custGeom>
            <a:avLst/>
            <a:gdLst/>
            <a:ahLst/>
            <a:cxnLst/>
            <a:rect l="l" t="t" r="r" b="b"/>
            <a:pathLst>
              <a:path w="119" h="121" extrusionOk="0">
                <a:moveTo>
                  <a:pt x="119" y="0"/>
                </a:moveTo>
                <a:lnTo>
                  <a:pt x="0" y="36"/>
                </a:lnTo>
                <a:lnTo>
                  <a:pt x="44" y="121"/>
                </a:lnTo>
                <a:lnTo>
                  <a:pt x="11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4"/>
          <p:cNvSpPr/>
          <p:nvPr/>
        </p:nvSpPr>
        <p:spPr>
          <a:xfrm>
            <a:off x="3598862" y="6287862"/>
            <a:ext cx="103188" cy="87313"/>
          </a:xfrm>
          <a:custGeom>
            <a:avLst/>
            <a:gdLst/>
            <a:ahLst/>
            <a:cxnLst/>
            <a:rect l="l" t="t" r="r" b="b"/>
            <a:pathLst>
              <a:path w="65" h="55" extrusionOk="0">
                <a:moveTo>
                  <a:pt x="0" y="0"/>
                </a:moveTo>
                <a:lnTo>
                  <a:pt x="31" y="55"/>
                </a:lnTo>
                <a:lnTo>
                  <a:pt x="65" y="33"/>
                </a:lnTo>
                <a:lnTo>
                  <a:pt x="0" y="0"/>
                </a:lnTo>
                <a:close/>
              </a:path>
            </a:pathLst>
          </a:custGeom>
          <a:solidFill>
            <a:srgbClr val="7ED8E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4"/>
          <p:cNvSpPr/>
          <p:nvPr/>
        </p:nvSpPr>
        <p:spPr>
          <a:xfrm>
            <a:off x="3598862" y="6287862"/>
            <a:ext cx="103188" cy="87313"/>
          </a:xfrm>
          <a:custGeom>
            <a:avLst/>
            <a:gdLst/>
            <a:ahLst/>
            <a:cxnLst/>
            <a:rect l="l" t="t" r="r" b="b"/>
            <a:pathLst>
              <a:path w="65" h="55" extrusionOk="0">
                <a:moveTo>
                  <a:pt x="0" y="0"/>
                </a:moveTo>
                <a:lnTo>
                  <a:pt x="31" y="55"/>
                </a:lnTo>
                <a:lnTo>
                  <a:pt x="65" y="3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4"/>
          <p:cNvSpPr/>
          <p:nvPr/>
        </p:nvSpPr>
        <p:spPr>
          <a:xfrm>
            <a:off x="3648075" y="6340249"/>
            <a:ext cx="392113" cy="328613"/>
          </a:xfrm>
          <a:custGeom>
            <a:avLst/>
            <a:gdLst/>
            <a:ahLst/>
            <a:cxnLst/>
            <a:rect l="l" t="t" r="r" b="b"/>
            <a:pathLst>
              <a:path w="247" h="207" extrusionOk="0">
                <a:moveTo>
                  <a:pt x="34" y="0"/>
                </a:moveTo>
                <a:lnTo>
                  <a:pt x="0" y="22"/>
                </a:lnTo>
                <a:lnTo>
                  <a:pt x="104" y="207"/>
                </a:lnTo>
                <a:lnTo>
                  <a:pt x="177" y="196"/>
                </a:lnTo>
                <a:lnTo>
                  <a:pt x="247" y="113"/>
                </a:lnTo>
                <a:lnTo>
                  <a:pt x="34" y="0"/>
                </a:lnTo>
                <a:close/>
              </a:path>
            </a:pathLst>
          </a:custGeom>
          <a:solidFill>
            <a:srgbClr val="40B8C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4"/>
          <p:cNvSpPr/>
          <p:nvPr/>
        </p:nvSpPr>
        <p:spPr>
          <a:xfrm>
            <a:off x="3648075" y="6340249"/>
            <a:ext cx="392113" cy="328613"/>
          </a:xfrm>
          <a:custGeom>
            <a:avLst/>
            <a:gdLst/>
            <a:ahLst/>
            <a:cxnLst/>
            <a:rect l="l" t="t" r="r" b="b"/>
            <a:pathLst>
              <a:path w="247" h="207" extrusionOk="0">
                <a:moveTo>
                  <a:pt x="34" y="0"/>
                </a:moveTo>
                <a:lnTo>
                  <a:pt x="0" y="22"/>
                </a:lnTo>
                <a:lnTo>
                  <a:pt x="104" y="207"/>
                </a:lnTo>
                <a:lnTo>
                  <a:pt x="177" y="196"/>
                </a:lnTo>
                <a:lnTo>
                  <a:pt x="247" y="113"/>
                </a:lnTo>
                <a:lnTo>
                  <a:pt x="3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4"/>
          <p:cNvSpPr/>
          <p:nvPr/>
        </p:nvSpPr>
        <p:spPr>
          <a:xfrm>
            <a:off x="3929062" y="6519637"/>
            <a:ext cx="284163" cy="131763"/>
          </a:xfrm>
          <a:custGeom>
            <a:avLst/>
            <a:gdLst/>
            <a:ahLst/>
            <a:cxnLst/>
            <a:rect l="l" t="t" r="r" b="b"/>
            <a:pathLst>
              <a:path w="179" h="83" extrusionOk="0">
                <a:moveTo>
                  <a:pt x="70" y="0"/>
                </a:moveTo>
                <a:lnTo>
                  <a:pt x="0" y="83"/>
                </a:lnTo>
                <a:lnTo>
                  <a:pt x="179" y="57"/>
                </a:lnTo>
                <a:lnTo>
                  <a:pt x="70" y="0"/>
                </a:lnTo>
                <a:close/>
              </a:path>
            </a:pathLst>
          </a:custGeom>
          <a:solidFill>
            <a:srgbClr val="3EB7C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"/>
          <p:cNvSpPr/>
          <p:nvPr/>
        </p:nvSpPr>
        <p:spPr>
          <a:xfrm>
            <a:off x="3929062" y="6519637"/>
            <a:ext cx="284163" cy="131763"/>
          </a:xfrm>
          <a:custGeom>
            <a:avLst/>
            <a:gdLst/>
            <a:ahLst/>
            <a:cxnLst/>
            <a:rect l="l" t="t" r="r" b="b"/>
            <a:pathLst>
              <a:path w="179" h="83" extrusionOk="0">
                <a:moveTo>
                  <a:pt x="70" y="0"/>
                </a:moveTo>
                <a:lnTo>
                  <a:pt x="0" y="83"/>
                </a:lnTo>
                <a:lnTo>
                  <a:pt x="179" y="57"/>
                </a:lnTo>
                <a:lnTo>
                  <a:pt x="7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4"/>
          <p:cNvSpPr/>
          <p:nvPr/>
        </p:nvSpPr>
        <p:spPr>
          <a:xfrm>
            <a:off x="3479800" y="6287862"/>
            <a:ext cx="168275" cy="196850"/>
          </a:xfrm>
          <a:custGeom>
            <a:avLst/>
            <a:gdLst/>
            <a:ahLst/>
            <a:cxnLst/>
            <a:rect l="l" t="t" r="r" b="b"/>
            <a:pathLst>
              <a:path w="106" h="124" extrusionOk="0">
                <a:moveTo>
                  <a:pt x="75" y="0"/>
                </a:moveTo>
                <a:lnTo>
                  <a:pt x="75" y="0"/>
                </a:lnTo>
                <a:lnTo>
                  <a:pt x="0" y="121"/>
                </a:lnTo>
                <a:lnTo>
                  <a:pt x="1" y="124"/>
                </a:lnTo>
                <a:lnTo>
                  <a:pt x="106" y="55"/>
                </a:lnTo>
                <a:lnTo>
                  <a:pt x="75" y="0"/>
                </a:lnTo>
                <a:close/>
              </a:path>
            </a:pathLst>
          </a:custGeom>
          <a:solidFill>
            <a:srgbClr val="A8E5E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4"/>
          <p:cNvSpPr/>
          <p:nvPr/>
        </p:nvSpPr>
        <p:spPr>
          <a:xfrm>
            <a:off x="3479800" y="6287862"/>
            <a:ext cx="168275" cy="196850"/>
          </a:xfrm>
          <a:custGeom>
            <a:avLst/>
            <a:gdLst/>
            <a:ahLst/>
            <a:cxnLst/>
            <a:rect l="l" t="t" r="r" b="b"/>
            <a:pathLst>
              <a:path w="106" h="124" extrusionOk="0">
                <a:moveTo>
                  <a:pt x="75" y="0"/>
                </a:moveTo>
                <a:lnTo>
                  <a:pt x="75" y="0"/>
                </a:lnTo>
                <a:lnTo>
                  <a:pt x="0" y="121"/>
                </a:lnTo>
                <a:lnTo>
                  <a:pt x="1" y="124"/>
                </a:lnTo>
                <a:lnTo>
                  <a:pt x="106" y="55"/>
                </a:lnTo>
                <a:lnTo>
                  <a:pt x="7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4"/>
          <p:cNvSpPr/>
          <p:nvPr/>
        </p:nvSpPr>
        <p:spPr>
          <a:xfrm>
            <a:off x="3481387" y="6375174"/>
            <a:ext cx="331788" cy="425450"/>
          </a:xfrm>
          <a:custGeom>
            <a:avLst/>
            <a:gdLst/>
            <a:ahLst/>
            <a:cxnLst/>
            <a:rect l="l" t="t" r="r" b="b"/>
            <a:pathLst>
              <a:path w="209" h="268" extrusionOk="0">
                <a:moveTo>
                  <a:pt x="105" y="0"/>
                </a:moveTo>
                <a:lnTo>
                  <a:pt x="0" y="69"/>
                </a:lnTo>
                <a:lnTo>
                  <a:pt x="96" y="252"/>
                </a:lnTo>
                <a:lnTo>
                  <a:pt x="171" y="191"/>
                </a:lnTo>
                <a:lnTo>
                  <a:pt x="203" y="268"/>
                </a:lnTo>
                <a:lnTo>
                  <a:pt x="171" y="191"/>
                </a:lnTo>
                <a:lnTo>
                  <a:pt x="209" y="185"/>
                </a:lnTo>
                <a:lnTo>
                  <a:pt x="105" y="0"/>
                </a:lnTo>
                <a:close/>
              </a:path>
            </a:pathLst>
          </a:custGeom>
          <a:solidFill>
            <a:srgbClr val="55C3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4"/>
          <p:cNvSpPr/>
          <p:nvPr/>
        </p:nvSpPr>
        <p:spPr>
          <a:xfrm>
            <a:off x="3481387" y="6375174"/>
            <a:ext cx="331788" cy="425450"/>
          </a:xfrm>
          <a:custGeom>
            <a:avLst/>
            <a:gdLst/>
            <a:ahLst/>
            <a:cxnLst/>
            <a:rect l="l" t="t" r="r" b="b"/>
            <a:pathLst>
              <a:path w="209" h="268" extrusionOk="0">
                <a:moveTo>
                  <a:pt x="105" y="0"/>
                </a:moveTo>
                <a:lnTo>
                  <a:pt x="0" y="69"/>
                </a:lnTo>
                <a:lnTo>
                  <a:pt x="96" y="252"/>
                </a:lnTo>
                <a:lnTo>
                  <a:pt x="171" y="191"/>
                </a:lnTo>
                <a:lnTo>
                  <a:pt x="203" y="268"/>
                </a:lnTo>
                <a:lnTo>
                  <a:pt x="171" y="191"/>
                </a:lnTo>
                <a:lnTo>
                  <a:pt x="209" y="185"/>
                </a:lnTo>
                <a:lnTo>
                  <a:pt x="10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4"/>
          <p:cNvSpPr/>
          <p:nvPr/>
        </p:nvSpPr>
        <p:spPr>
          <a:xfrm>
            <a:off x="6097587" y="5249637"/>
            <a:ext cx="1608138" cy="1339850"/>
          </a:xfrm>
          <a:custGeom>
            <a:avLst/>
            <a:gdLst/>
            <a:ahLst/>
            <a:cxnLst/>
            <a:rect l="l" t="t" r="r" b="b"/>
            <a:pathLst>
              <a:path w="1013" h="844" extrusionOk="0">
                <a:moveTo>
                  <a:pt x="85" y="0"/>
                </a:moveTo>
                <a:lnTo>
                  <a:pt x="0" y="684"/>
                </a:lnTo>
                <a:lnTo>
                  <a:pt x="461" y="517"/>
                </a:lnTo>
                <a:lnTo>
                  <a:pt x="927" y="844"/>
                </a:lnTo>
                <a:lnTo>
                  <a:pt x="1013" y="791"/>
                </a:lnTo>
                <a:lnTo>
                  <a:pt x="85" y="0"/>
                </a:lnTo>
                <a:close/>
              </a:path>
            </a:pathLst>
          </a:custGeom>
          <a:solidFill>
            <a:srgbClr val="86DBE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4"/>
          <p:cNvSpPr/>
          <p:nvPr/>
        </p:nvSpPr>
        <p:spPr>
          <a:xfrm>
            <a:off x="6097587" y="5249637"/>
            <a:ext cx="1608138" cy="1339850"/>
          </a:xfrm>
          <a:custGeom>
            <a:avLst/>
            <a:gdLst/>
            <a:ahLst/>
            <a:cxnLst/>
            <a:rect l="l" t="t" r="r" b="b"/>
            <a:pathLst>
              <a:path w="1013" h="844" extrusionOk="0">
                <a:moveTo>
                  <a:pt x="85" y="0"/>
                </a:moveTo>
                <a:lnTo>
                  <a:pt x="0" y="684"/>
                </a:lnTo>
                <a:lnTo>
                  <a:pt x="461" y="517"/>
                </a:lnTo>
                <a:lnTo>
                  <a:pt x="927" y="844"/>
                </a:lnTo>
                <a:lnTo>
                  <a:pt x="1013" y="791"/>
                </a:lnTo>
                <a:lnTo>
                  <a:pt x="8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4"/>
          <p:cNvSpPr/>
          <p:nvPr/>
        </p:nvSpPr>
        <p:spPr>
          <a:xfrm>
            <a:off x="5068887" y="5249637"/>
            <a:ext cx="1163638" cy="1435100"/>
          </a:xfrm>
          <a:custGeom>
            <a:avLst/>
            <a:gdLst/>
            <a:ahLst/>
            <a:cxnLst/>
            <a:rect l="l" t="t" r="r" b="b"/>
            <a:pathLst>
              <a:path w="733" h="904" extrusionOk="0">
                <a:moveTo>
                  <a:pt x="733" y="0"/>
                </a:moveTo>
                <a:lnTo>
                  <a:pt x="0" y="690"/>
                </a:lnTo>
                <a:lnTo>
                  <a:pt x="88" y="733"/>
                </a:lnTo>
                <a:lnTo>
                  <a:pt x="151" y="678"/>
                </a:lnTo>
                <a:lnTo>
                  <a:pt x="207" y="791"/>
                </a:lnTo>
                <a:lnTo>
                  <a:pt x="268" y="821"/>
                </a:lnTo>
                <a:lnTo>
                  <a:pt x="262" y="904"/>
                </a:lnTo>
                <a:lnTo>
                  <a:pt x="268" y="821"/>
                </a:lnTo>
                <a:lnTo>
                  <a:pt x="340" y="795"/>
                </a:lnTo>
                <a:lnTo>
                  <a:pt x="733" y="0"/>
                </a:lnTo>
                <a:close/>
              </a:path>
            </a:pathLst>
          </a:custGeom>
          <a:solidFill>
            <a:srgbClr val="A0E3E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4"/>
          <p:cNvSpPr/>
          <p:nvPr/>
        </p:nvSpPr>
        <p:spPr>
          <a:xfrm>
            <a:off x="5068887" y="5249637"/>
            <a:ext cx="1163638" cy="1435100"/>
          </a:xfrm>
          <a:custGeom>
            <a:avLst/>
            <a:gdLst/>
            <a:ahLst/>
            <a:cxnLst/>
            <a:rect l="l" t="t" r="r" b="b"/>
            <a:pathLst>
              <a:path w="733" h="904" extrusionOk="0">
                <a:moveTo>
                  <a:pt x="733" y="0"/>
                </a:moveTo>
                <a:lnTo>
                  <a:pt x="0" y="690"/>
                </a:lnTo>
                <a:lnTo>
                  <a:pt x="88" y="733"/>
                </a:lnTo>
                <a:lnTo>
                  <a:pt x="151" y="678"/>
                </a:lnTo>
                <a:lnTo>
                  <a:pt x="207" y="791"/>
                </a:lnTo>
                <a:lnTo>
                  <a:pt x="268" y="821"/>
                </a:lnTo>
                <a:lnTo>
                  <a:pt x="262" y="904"/>
                </a:lnTo>
                <a:lnTo>
                  <a:pt x="268" y="821"/>
                </a:lnTo>
                <a:lnTo>
                  <a:pt x="340" y="795"/>
                </a:lnTo>
                <a:lnTo>
                  <a:pt x="73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4"/>
          <p:cNvSpPr/>
          <p:nvPr/>
        </p:nvSpPr>
        <p:spPr>
          <a:xfrm>
            <a:off x="5208587" y="6325962"/>
            <a:ext cx="188913" cy="179388"/>
          </a:xfrm>
          <a:custGeom>
            <a:avLst/>
            <a:gdLst/>
            <a:ahLst/>
            <a:cxnLst/>
            <a:rect l="l" t="t" r="r" b="b"/>
            <a:pathLst>
              <a:path w="119" h="113" extrusionOk="0">
                <a:moveTo>
                  <a:pt x="63" y="0"/>
                </a:moveTo>
                <a:lnTo>
                  <a:pt x="0" y="55"/>
                </a:lnTo>
                <a:lnTo>
                  <a:pt x="119" y="113"/>
                </a:lnTo>
                <a:lnTo>
                  <a:pt x="63" y="0"/>
                </a:lnTo>
                <a:close/>
              </a:path>
            </a:pathLst>
          </a:custGeom>
          <a:solidFill>
            <a:srgbClr val="64CAD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4"/>
          <p:cNvSpPr/>
          <p:nvPr/>
        </p:nvSpPr>
        <p:spPr>
          <a:xfrm>
            <a:off x="5208587" y="6325962"/>
            <a:ext cx="188913" cy="179388"/>
          </a:xfrm>
          <a:custGeom>
            <a:avLst/>
            <a:gdLst/>
            <a:ahLst/>
            <a:cxnLst/>
            <a:rect l="l" t="t" r="r" b="b"/>
            <a:pathLst>
              <a:path w="119" h="113" extrusionOk="0">
                <a:moveTo>
                  <a:pt x="63" y="0"/>
                </a:moveTo>
                <a:lnTo>
                  <a:pt x="0" y="55"/>
                </a:lnTo>
                <a:lnTo>
                  <a:pt x="119" y="113"/>
                </a:lnTo>
                <a:lnTo>
                  <a:pt x="6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4"/>
          <p:cNvSpPr/>
          <p:nvPr/>
        </p:nvSpPr>
        <p:spPr>
          <a:xfrm>
            <a:off x="5608637" y="5249637"/>
            <a:ext cx="623888" cy="1262063"/>
          </a:xfrm>
          <a:custGeom>
            <a:avLst/>
            <a:gdLst/>
            <a:ahLst/>
            <a:cxnLst/>
            <a:rect l="l" t="t" r="r" b="b"/>
            <a:pathLst>
              <a:path w="393" h="795" extrusionOk="0">
                <a:moveTo>
                  <a:pt x="393" y="0"/>
                </a:moveTo>
                <a:lnTo>
                  <a:pt x="0" y="795"/>
                </a:lnTo>
                <a:lnTo>
                  <a:pt x="308" y="684"/>
                </a:lnTo>
                <a:lnTo>
                  <a:pt x="393" y="0"/>
                </a:lnTo>
                <a:close/>
              </a:path>
            </a:pathLst>
          </a:custGeom>
          <a:solidFill>
            <a:srgbClr val="79D7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4"/>
          <p:cNvSpPr/>
          <p:nvPr/>
        </p:nvSpPr>
        <p:spPr>
          <a:xfrm>
            <a:off x="5608637" y="5249637"/>
            <a:ext cx="623888" cy="1262063"/>
          </a:xfrm>
          <a:custGeom>
            <a:avLst/>
            <a:gdLst/>
            <a:ahLst/>
            <a:cxnLst/>
            <a:rect l="l" t="t" r="r" b="b"/>
            <a:pathLst>
              <a:path w="393" h="795" extrusionOk="0">
                <a:moveTo>
                  <a:pt x="393" y="0"/>
                </a:moveTo>
                <a:lnTo>
                  <a:pt x="0" y="795"/>
                </a:lnTo>
                <a:lnTo>
                  <a:pt x="308" y="684"/>
                </a:lnTo>
                <a:lnTo>
                  <a:pt x="39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4"/>
          <p:cNvSpPr/>
          <p:nvPr/>
        </p:nvSpPr>
        <p:spPr>
          <a:xfrm>
            <a:off x="7569200" y="6505349"/>
            <a:ext cx="136525" cy="119063"/>
          </a:xfrm>
          <a:custGeom>
            <a:avLst/>
            <a:gdLst/>
            <a:ahLst/>
            <a:cxnLst/>
            <a:rect l="l" t="t" r="r" b="b"/>
            <a:pathLst>
              <a:path w="86" h="75" extrusionOk="0">
                <a:moveTo>
                  <a:pt x="86" y="0"/>
                </a:moveTo>
                <a:lnTo>
                  <a:pt x="0" y="53"/>
                </a:lnTo>
                <a:lnTo>
                  <a:pt x="32" y="75"/>
                </a:lnTo>
                <a:lnTo>
                  <a:pt x="86" y="0"/>
                </a:lnTo>
                <a:close/>
              </a:path>
            </a:pathLst>
          </a:custGeom>
          <a:solidFill>
            <a:srgbClr val="59C5C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4"/>
          <p:cNvSpPr/>
          <p:nvPr/>
        </p:nvSpPr>
        <p:spPr>
          <a:xfrm>
            <a:off x="7569200" y="6505349"/>
            <a:ext cx="136525" cy="119063"/>
          </a:xfrm>
          <a:custGeom>
            <a:avLst/>
            <a:gdLst/>
            <a:ahLst/>
            <a:cxnLst/>
            <a:rect l="l" t="t" r="r" b="b"/>
            <a:pathLst>
              <a:path w="86" h="75" extrusionOk="0">
                <a:moveTo>
                  <a:pt x="86" y="0"/>
                </a:moveTo>
                <a:lnTo>
                  <a:pt x="0" y="53"/>
                </a:lnTo>
                <a:lnTo>
                  <a:pt x="32" y="75"/>
                </a:lnTo>
                <a:lnTo>
                  <a:pt x="8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4"/>
          <p:cNvSpPr/>
          <p:nvPr/>
        </p:nvSpPr>
        <p:spPr>
          <a:xfrm>
            <a:off x="8259762" y="6156099"/>
            <a:ext cx="650875" cy="711200"/>
          </a:xfrm>
          <a:custGeom>
            <a:avLst/>
            <a:gdLst/>
            <a:ahLst/>
            <a:cxnLst/>
            <a:rect l="l" t="t" r="r" b="b"/>
            <a:pathLst>
              <a:path w="410" h="448" extrusionOk="0">
                <a:moveTo>
                  <a:pt x="410" y="0"/>
                </a:moveTo>
                <a:lnTo>
                  <a:pt x="0" y="446"/>
                </a:lnTo>
                <a:lnTo>
                  <a:pt x="130" y="448"/>
                </a:lnTo>
                <a:lnTo>
                  <a:pt x="268" y="448"/>
                </a:lnTo>
                <a:lnTo>
                  <a:pt x="410" y="0"/>
                </a:lnTo>
                <a:close/>
              </a:path>
            </a:pathLst>
          </a:custGeom>
          <a:solidFill>
            <a:srgbClr val="D0F1F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4"/>
          <p:cNvSpPr/>
          <p:nvPr/>
        </p:nvSpPr>
        <p:spPr>
          <a:xfrm>
            <a:off x="8259762" y="6156099"/>
            <a:ext cx="650875" cy="711200"/>
          </a:xfrm>
          <a:custGeom>
            <a:avLst/>
            <a:gdLst/>
            <a:ahLst/>
            <a:cxnLst/>
            <a:rect l="l" t="t" r="r" b="b"/>
            <a:pathLst>
              <a:path w="410" h="448" extrusionOk="0">
                <a:moveTo>
                  <a:pt x="410" y="0"/>
                </a:moveTo>
                <a:lnTo>
                  <a:pt x="0" y="446"/>
                </a:lnTo>
                <a:lnTo>
                  <a:pt x="130" y="448"/>
                </a:lnTo>
                <a:lnTo>
                  <a:pt x="268" y="448"/>
                </a:lnTo>
                <a:lnTo>
                  <a:pt x="41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4"/>
          <p:cNvSpPr/>
          <p:nvPr/>
        </p:nvSpPr>
        <p:spPr>
          <a:xfrm>
            <a:off x="7656512" y="6156099"/>
            <a:ext cx="1254125" cy="711200"/>
          </a:xfrm>
          <a:custGeom>
            <a:avLst/>
            <a:gdLst/>
            <a:ahLst/>
            <a:cxnLst/>
            <a:rect l="l" t="t" r="r" b="b"/>
            <a:pathLst>
              <a:path w="790" h="448" extrusionOk="0">
                <a:moveTo>
                  <a:pt x="790" y="0"/>
                </a:moveTo>
                <a:lnTo>
                  <a:pt x="31" y="220"/>
                </a:lnTo>
                <a:lnTo>
                  <a:pt x="0" y="312"/>
                </a:lnTo>
                <a:lnTo>
                  <a:pt x="185" y="442"/>
                </a:lnTo>
                <a:lnTo>
                  <a:pt x="180" y="448"/>
                </a:lnTo>
                <a:lnTo>
                  <a:pt x="185" y="442"/>
                </a:lnTo>
                <a:lnTo>
                  <a:pt x="380" y="446"/>
                </a:lnTo>
                <a:lnTo>
                  <a:pt x="790" y="0"/>
                </a:lnTo>
                <a:close/>
              </a:path>
            </a:pathLst>
          </a:custGeom>
          <a:solidFill>
            <a:srgbClr val="B9EA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4"/>
          <p:cNvSpPr/>
          <p:nvPr/>
        </p:nvSpPr>
        <p:spPr>
          <a:xfrm>
            <a:off x="7656512" y="6156099"/>
            <a:ext cx="1254125" cy="711200"/>
          </a:xfrm>
          <a:custGeom>
            <a:avLst/>
            <a:gdLst/>
            <a:ahLst/>
            <a:cxnLst/>
            <a:rect l="l" t="t" r="r" b="b"/>
            <a:pathLst>
              <a:path w="790" h="448" extrusionOk="0">
                <a:moveTo>
                  <a:pt x="790" y="0"/>
                </a:moveTo>
                <a:lnTo>
                  <a:pt x="31" y="220"/>
                </a:lnTo>
                <a:lnTo>
                  <a:pt x="0" y="312"/>
                </a:lnTo>
                <a:lnTo>
                  <a:pt x="185" y="442"/>
                </a:lnTo>
                <a:lnTo>
                  <a:pt x="180" y="448"/>
                </a:lnTo>
                <a:lnTo>
                  <a:pt x="185" y="442"/>
                </a:lnTo>
                <a:lnTo>
                  <a:pt x="380" y="446"/>
                </a:lnTo>
                <a:lnTo>
                  <a:pt x="79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4"/>
          <p:cNvSpPr/>
          <p:nvPr/>
        </p:nvSpPr>
        <p:spPr>
          <a:xfrm>
            <a:off x="7620000" y="6505349"/>
            <a:ext cx="85725" cy="146050"/>
          </a:xfrm>
          <a:custGeom>
            <a:avLst/>
            <a:gdLst/>
            <a:ahLst/>
            <a:cxnLst/>
            <a:rect l="l" t="t" r="r" b="b"/>
            <a:pathLst>
              <a:path w="54" h="92" extrusionOk="0">
                <a:moveTo>
                  <a:pt x="54" y="0"/>
                </a:moveTo>
                <a:lnTo>
                  <a:pt x="0" y="75"/>
                </a:lnTo>
                <a:lnTo>
                  <a:pt x="23" y="92"/>
                </a:lnTo>
                <a:lnTo>
                  <a:pt x="54" y="0"/>
                </a:lnTo>
                <a:close/>
              </a:path>
            </a:pathLst>
          </a:custGeom>
          <a:solidFill>
            <a:srgbClr val="97E0E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4"/>
          <p:cNvSpPr/>
          <p:nvPr/>
        </p:nvSpPr>
        <p:spPr>
          <a:xfrm>
            <a:off x="7620000" y="6505349"/>
            <a:ext cx="85725" cy="146050"/>
          </a:xfrm>
          <a:custGeom>
            <a:avLst/>
            <a:gdLst/>
            <a:ahLst/>
            <a:cxnLst/>
            <a:rect l="l" t="t" r="r" b="b"/>
            <a:pathLst>
              <a:path w="54" h="92" extrusionOk="0">
                <a:moveTo>
                  <a:pt x="54" y="0"/>
                </a:moveTo>
                <a:lnTo>
                  <a:pt x="0" y="75"/>
                </a:lnTo>
                <a:lnTo>
                  <a:pt x="23" y="92"/>
                </a:lnTo>
                <a:lnTo>
                  <a:pt x="5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4"/>
          <p:cNvSpPr/>
          <p:nvPr/>
        </p:nvSpPr>
        <p:spPr>
          <a:xfrm>
            <a:off x="1671637" y="6318024"/>
            <a:ext cx="107950" cy="125413"/>
          </a:xfrm>
          <a:custGeom>
            <a:avLst/>
            <a:gdLst/>
            <a:ahLst/>
            <a:cxnLst/>
            <a:rect l="l" t="t" r="r" b="b"/>
            <a:pathLst>
              <a:path w="68" h="79" extrusionOk="0">
                <a:moveTo>
                  <a:pt x="41" y="0"/>
                </a:moveTo>
                <a:lnTo>
                  <a:pt x="0" y="34"/>
                </a:lnTo>
                <a:lnTo>
                  <a:pt x="68" y="79"/>
                </a:lnTo>
                <a:lnTo>
                  <a:pt x="41" y="0"/>
                </a:lnTo>
                <a:close/>
              </a:path>
            </a:pathLst>
          </a:custGeom>
          <a:solidFill>
            <a:srgbClr val="8FDEE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4"/>
          <p:cNvSpPr/>
          <p:nvPr/>
        </p:nvSpPr>
        <p:spPr>
          <a:xfrm>
            <a:off x="1671637" y="6318024"/>
            <a:ext cx="107950" cy="125413"/>
          </a:xfrm>
          <a:custGeom>
            <a:avLst/>
            <a:gdLst/>
            <a:ahLst/>
            <a:cxnLst/>
            <a:rect l="l" t="t" r="r" b="b"/>
            <a:pathLst>
              <a:path w="68" h="79" extrusionOk="0">
                <a:moveTo>
                  <a:pt x="41" y="0"/>
                </a:moveTo>
                <a:lnTo>
                  <a:pt x="0" y="34"/>
                </a:lnTo>
                <a:lnTo>
                  <a:pt x="68" y="79"/>
                </a:lnTo>
                <a:lnTo>
                  <a:pt x="4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4"/>
          <p:cNvSpPr/>
          <p:nvPr/>
        </p:nvSpPr>
        <p:spPr>
          <a:xfrm>
            <a:off x="1890712" y="6789512"/>
            <a:ext cx="30163" cy="68263"/>
          </a:xfrm>
          <a:custGeom>
            <a:avLst/>
            <a:gdLst/>
            <a:ahLst/>
            <a:cxnLst/>
            <a:rect l="l" t="t" r="r" b="b"/>
            <a:pathLst>
              <a:path w="19" h="43" extrusionOk="0">
                <a:moveTo>
                  <a:pt x="6" y="0"/>
                </a:moveTo>
                <a:lnTo>
                  <a:pt x="0" y="43"/>
                </a:lnTo>
                <a:lnTo>
                  <a:pt x="19" y="38"/>
                </a:lnTo>
                <a:lnTo>
                  <a:pt x="6" y="0"/>
                </a:lnTo>
                <a:close/>
              </a:path>
            </a:pathLst>
          </a:custGeom>
          <a:solidFill>
            <a:srgbClr val="4DC0C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4"/>
          <p:cNvSpPr/>
          <p:nvPr/>
        </p:nvSpPr>
        <p:spPr>
          <a:xfrm>
            <a:off x="1890712" y="6789512"/>
            <a:ext cx="30163" cy="68263"/>
          </a:xfrm>
          <a:custGeom>
            <a:avLst/>
            <a:gdLst/>
            <a:ahLst/>
            <a:cxnLst/>
            <a:rect l="l" t="t" r="r" b="b"/>
            <a:pathLst>
              <a:path w="19" h="43" extrusionOk="0">
                <a:moveTo>
                  <a:pt x="6" y="0"/>
                </a:moveTo>
                <a:lnTo>
                  <a:pt x="0" y="43"/>
                </a:lnTo>
                <a:lnTo>
                  <a:pt x="19" y="38"/>
                </a:lnTo>
                <a:lnTo>
                  <a:pt x="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4"/>
          <p:cNvSpPr/>
          <p:nvPr/>
        </p:nvSpPr>
        <p:spPr>
          <a:xfrm>
            <a:off x="1498600" y="6371999"/>
            <a:ext cx="401638" cy="495300"/>
          </a:xfrm>
          <a:custGeom>
            <a:avLst/>
            <a:gdLst/>
            <a:ahLst/>
            <a:cxnLst/>
            <a:rect l="l" t="t" r="r" b="b"/>
            <a:pathLst>
              <a:path w="253" h="312" extrusionOk="0">
                <a:moveTo>
                  <a:pt x="109" y="0"/>
                </a:moveTo>
                <a:lnTo>
                  <a:pt x="0" y="91"/>
                </a:lnTo>
                <a:lnTo>
                  <a:pt x="190" y="312"/>
                </a:lnTo>
                <a:lnTo>
                  <a:pt x="221" y="312"/>
                </a:lnTo>
                <a:lnTo>
                  <a:pt x="247" y="306"/>
                </a:lnTo>
                <a:lnTo>
                  <a:pt x="253" y="263"/>
                </a:lnTo>
                <a:lnTo>
                  <a:pt x="177" y="45"/>
                </a:lnTo>
                <a:lnTo>
                  <a:pt x="109" y="0"/>
                </a:lnTo>
                <a:close/>
              </a:path>
            </a:pathLst>
          </a:custGeom>
          <a:solidFill>
            <a:srgbClr val="42BAC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4"/>
          <p:cNvSpPr/>
          <p:nvPr/>
        </p:nvSpPr>
        <p:spPr>
          <a:xfrm>
            <a:off x="1498600" y="6371999"/>
            <a:ext cx="401638" cy="495300"/>
          </a:xfrm>
          <a:custGeom>
            <a:avLst/>
            <a:gdLst/>
            <a:ahLst/>
            <a:cxnLst/>
            <a:rect l="l" t="t" r="r" b="b"/>
            <a:pathLst>
              <a:path w="253" h="312" extrusionOk="0">
                <a:moveTo>
                  <a:pt x="109" y="0"/>
                </a:moveTo>
                <a:lnTo>
                  <a:pt x="0" y="91"/>
                </a:lnTo>
                <a:lnTo>
                  <a:pt x="190" y="312"/>
                </a:lnTo>
                <a:lnTo>
                  <a:pt x="221" y="312"/>
                </a:lnTo>
                <a:lnTo>
                  <a:pt x="247" y="306"/>
                </a:lnTo>
                <a:lnTo>
                  <a:pt x="253" y="263"/>
                </a:lnTo>
                <a:lnTo>
                  <a:pt x="177" y="45"/>
                </a:lnTo>
                <a:lnTo>
                  <a:pt x="10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4"/>
          <p:cNvSpPr/>
          <p:nvPr/>
        </p:nvSpPr>
        <p:spPr>
          <a:xfrm>
            <a:off x="10302875" y="4492399"/>
            <a:ext cx="1189711" cy="2388280"/>
          </a:xfrm>
          <a:custGeom>
            <a:avLst/>
            <a:gdLst/>
            <a:ahLst/>
            <a:cxnLst/>
            <a:rect l="l" t="t" r="r" b="b"/>
            <a:pathLst>
              <a:path w="1189711" h="2388280" extrusionOk="0">
                <a:moveTo>
                  <a:pt x="1022350" y="0"/>
                </a:moveTo>
                <a:lnTo>
                  <a:pt x="1189711" y="2388280"/>
                </a:lnTo>
                <a:lnTo>
                  <a:pt x="820104" y="2388280"/>
                </a:lnTo>
                <a:lnTo>
                  <a:pt x="0" y="2114550"/>
                </a:lnTo>
                <a:close/>
              </a:path>
            </a:pathLst>
          </a:custGeom>
          <a:solidFill>
            <a:srgbClr val="95DFE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4"/>
          <p:cNvSpPr/>
          <p:nvPr/>
        </p:nvSpPr>
        <p:spPr>
          <a:xfrm>
            <a:off x="10302875" y="4492399"/>
            <a:ext cx="1198563" cy="2514600"/>
          </a:xfrm>
          <a:custGeom>
            <a:avLst/>
            <a:gdLst/>
            <a:ahLst/>
            <a:cxnLst/>
            <a:rect l="l" t="t" r="r" b="b"/>
            <a:pathLst>
              <a:path w="755" h="1584" extrusionOk="0">
                <a:moveTo>
                  <a:pt x="0" y="1332"/>
                </a:moveTo>
                <a:lnTo>
                  <a:pt x="644" y="0"/>
                </a:lnTo>
                <a:lnTo>
                  <a:pt x="755" y="1584"/>
                </a:lnTo>
                <a:lnTo>
                  <a:pt x="0" y="133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4"/>
          <p:cNvSpPr/>
          <p:nvPr/>
        </p:nvSpPr>
        <p:spPr>
          <a:xfrm>
            <a:off x="11325225" y="4492400"/>
            <a:ext cx="822325" cy="2370137"/>
          </a:xfrm>
          <a:custGeom>
            <a:avLst/>
            <a:gdLst/>
            <a:ahLst/>
            <a:cxnLst/>
            <a:rect l="l" t="t" r="r" b="b"/>
            <a:pathLst>
              <a:path w="822325" h="2370137" extrusionOk="0">
                <a:moveTo>
                  <a:pt x="0" y="0"/>
                </a:moveTo>
                <a:lnTo>
                  <a:pt x="822325" y="1871663"/>
                </a:lnTo>
                <a:lnTo>
                  <a:pt x="321389" y="2370137"/>
                </a:lnTo>
                <a:lnTo>
                  <a:pt x="166090" y="2370137"/>
                </a:lnTo>
                <a:close/>
              </a:path>
            </a:pathLst>
          </a:custGeom>
          <a:solidFill>
            <a:srgbClr val="8ADC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4"/>
          <p:cNvSpPr/>
          <p:nvPr/>
        </p:nvSpPr>
        <p:spPr>
          <a:xfrm>
            <a:off x="11325225" y="4492399"/>
            <a:ext cx="822325" cy="2514600"/>
          </a:xfrm>
          <a:custGeom>
            <a:avLst/>
            <a:gdLst/>
            <a:ahLst/>
            <a:cxnLst/>
            <a:rect l="l" t="t" r="r" b="b"/>
            <a:pathLst>
              <a:path w="518" h="1584" extrusionOk="0">
                <a:moveTo>
                  <a:pt x="111" y="1584"/>
                </a:moveTo>
                <a:lnTo>
                  <a:pt x="518" y="1179"/>
                </a:lnTo>
                <a:lnTo>
                  <a:pt x="0" y="0"/>
                </a:lnTo>
                <a:lnTo>
                  <a:pt x="111" y="158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4"/>
          <p:cNvSpPr/>
          <p:nvPr/>
        </p:nvSpPr>
        <p:spPr>
          <a:xfrm>
            <a:off x="9128125" y="4492399"/>
            <a:ext cx="2197100" cy="2389188"/>
          </a:xfrm>
          <a:custGeom>
            <a:avLst/>
            <a:gdLst/>
            <a:ahLst/>
            <a:cxnLst/>
            <a:rect l="l" t="t" r="r" b="b"/>
            <a:pathLst>
              <a:path w="1384" h="1505" extrusionOk="0">
                <a:moveTo>
                  <a:pt x="740" y="1332"/>
                </a:moveTo>
                <a:lnTo>
                  <a:pt x="1384" y="0"/>
                </a:lnTo>
                <a:lnTo>
                  <a:pt x="0" y="1505"/>
                </a:lnTo>
                <a:lnTo>
                  <a:pt x="740" y="1332"/>
                </a:lnTo>
                <a:close/>
              </a:path>
            </a:pathLst>
          </a:custGeom>
          <a:solidFill>
            <a:srgbClr val="68D2D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4"/>
          <p:cNvSpPr/>
          <p:nvPr/>
        </p:nvSpPr>
        <p:spPr>
          <a:xfrm>
            <a:off x="9128125" y="4492399"/>
            <a:ext cx="2197100" cy="2389188"/>
          </a:xfrm>
          <a:custGeom>
            <a:avLst/>
            <a:gdLst/>
            <a:ahLst/>
            <a:cxnLst/>
            <a:rect l="l" t="t" r="r" b="b"/>
            <a:pathLst>
              <a:path w="1384" h="1505" extrusionOk="0">
                <a:moveTo>
                  <a:pt x="740" y="1332"/>
                </a:moveTo>
                <a:lnTo>
                  <a:pt x="1384" y="0"/>
                </a:lnTo>
                <a:lnTo>
                  <a:pt x="0" y="1505"/>
                </a:lnTo>
                <a:lnTo>
                  <a:pt x="740" y="133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4"/>
          <p:cNvSpPr/>
          <p:nvPr/>
        </p:nvSpPr>
        <p:spPr>
          <a:xfrm>
            <a:off x="7950200" y="6857774"/>
            <a:ext cx="14288" cy="9525"/>
          </a:xfrm>
          <a:custGeom>
            <a:avLst/>
            <a:gdLst/>
            <a:ahLst/>
            <a:cxnLst/>
            <a:rect l="l" t="t" r="r" b="b"/>
            <a:pathLst>
              <a:path w="9" h="6" extrusionOk="0">
                <a:moveTo>
                  <a:pt x="0" y="0"/>
                </a:moveTo>
                <a:lnTo>
                  <a:pt x="0" y="6"/>
                </a:lnTo>
                <a:lnTo>
                  <a:pt x="9" y="6"/>
                </a:lnTo>
                <a:lnTo>
                  <a:pt x="0" y="0"/>
                </a:lnTo>
                <a:close/>
              </a:path>
            </a:pathLst>
          </a:custGeom>
          <a:solidFill>
            <a:srgbClr val="95DD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4"/>
          <p:cNvSpPr/>
          <p:nvPr/>
        </p:nvSpPr>
        <p:spPr>
          <a:xfrm>
            <a:off x="7950200" y="6857774"/>
            <a:ext cx="14288" cy="9525"/>
          </a:xfrm>
          <a:custGeom>
            <a:avLst/>
            <a:gdLst/>
            <a:ahLst/>
            <a:cxnLst/>
            <a:rect l="l" t="t" r="r" b="b"/>
            <a:pathLst>
              <a:path w="9" h="6" extrusionOk="0">
                <a:moveTo>
                  <a:pt x="0" y="0"/>
                </a:moveTo>
                <a:lnTo>
                  <a:pt x="0" y="6"/>
                </a:lnTo>
                <a:lnTo>
                  <a:pt x="9" y="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4"/>
          <p:cNvSpPr/>
          <p:nvPr/>
        </p:nvSpPr>
        <p:spPr>
          <a:xfrm>
            <a:off x="8255000" y="6864124"/>
            <a:ext cx="211138" cy="3175"/>
          </a:xfrm>
          <a:custGeom>
            <a:avLst/>
            <a:gdLst/>
            <a:ahLst/>
            <a:cxnLst/>
            <a:rect l="l" t="t" r="r" b="b"/>
            <a:pathLst>
              <a:path w="133" h="2" extrusionOk="0">
                <a:moveTo>
                  <a:pt x="3" y="0"/>
                </a:moveTo>
                <a:lnTo>
                  <a:pt x="0" y="2"/>
                </a:lnTo>
                <a:lnTo>
                  <a:pt x="133" y="2"/>
                </a:lnTo>
                <a:lnTo>
                  <a:pt x="3" y="0"/>
                </a:lnTo>
                <a:close/>
              </a:path>
            </a:pathLst>
          </a:custGeom>
          <a:solidFill>
            <a:srgbClr val="A3E1E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4"/>
          <p:cNvSpPr/>
          <p:nvPr/>
        </p:nvSpPr>
        <p:spPr>
          <a:xfrm>
            <a:off x="8255000" y="6864124"/>
            <a:ext cx="211138" cy="3175"/>
          </a:xfrm>
          <a:custGeom>
            <a:avLst/>
            <a:gdLst/>
            <a:ahLst/>
            <a:cxnLst/>
            <a:rect l="l" t="t" r="r" b="b"/>
            <a:pathLst>
              <a:path w="133" h="2" extrusionOk="0">
                <a:moveTo>
                  <a:pt x="3" y="0"/>
                </a:moveTo>
                <a:lnTo>
                  <a:pt x="0" y="2"/>
                </a:lnTo>
                <a:lnTo>
                  <a:pt x="133" y="2"/>
                </a:lnTo>
                <a:lnTo>
                  <a:pt x="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4"/>
          <p:cNvSpPr/>
          <p:nvPr/>
        </p:nvSpPr>
        <p:spPr>
          <a:xfrm>
            <a:off x="7950200" y="6857774"/>
            <a:ext cx="309563" cy="9525"/>
          </a:xfrm>
          <a:custGeom>
            <a:avLst/>
            <a:gdLst/>
            <a:ahLst/>
            <a:cxnLst/>
            <a:rect l="l" t="t" r="r" b="b"/>
            <a:pathLst>
              <a:path w="195" h="6" extrusionOk="0">
                <a:moveTo>
                  <a:pt x="0" y="0"/>
                </a:moveTo>
                <a:lnTo>
                  <a:pt x="0" y="0"/>
                </a:lnTo>
                <a:lnTo>
                  <a:pt x="9" y="6"/>
                </a:lnTo>
                <a:lnTo>
                  <a:pt x="192" y="6"/>
                </a:lnTo>
                <a:lnTo>
                  <a:pt x="195" y="4"/>
                </a:lnTo>
                <a:lnTo>
                  <a:pt x="0" y="0"/>
                </a:lnTo>
                <a:close/>
              </a:path>
            </a:pathLst>
          </a:custGeom>
          <a:solidFill>
            <a:srgbClr val="91DBE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4"/>
          <p:cNvSpPr/>
          <p:nvPr/>
        </p:nvSpPr>
        <p:spPr>
          <a:xfrm>
            <a:off x="7950200" y="6857774"/>
            <a:ext cx="309563" cy="9525"/>
          </a:xfrm>
          <a:custGeom>
            <a:avLst/>
            <a:gdLst/>
            <a:ahLst/>
            <a:cxnLst/>
            <a:rect l="l" t="t" r="r" b="b"/>
            <a:pathLst>
              <a:path w="195" h="6" extrusionOk="0">
                <a:moveTo>
                  <a:pt x="0" y="0"/>
                </a:moveTo>
                <a:lnTo>
                  <a:pt x="0" y="0"/>
                </a:lnTo>
                <a:lnTo>
                  <a:pt x="9" y="6"/>
                </a:lnTo>
                <a:lnTo>
                  <a:pt x="192" y="6"/>
                </a:lnTo>
                <a:lnTo>
                  <a:pt x="195" y="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4"/>
          <p:cNvSpPr/>
          <p:nvPr/>
        </p:nvSpPr>
        <p:spPr>
          <a:xfrm>
            <a:off x="10621962" y="6449787"/>
            <a:ext cx="868363" cy="417513"/>
          </a:xfrm>
          <a:custGeom>
            <a:avLst/>
            <a:gdLst/>
            <a:ahLst/>
            <a:cxnLst/>
            <a:rect l="l" t="t" r="r" b="b"/>
            <a:pathLst>
              <a:path w="547" h="263" extrusionOk="0">
                <a:moveTo>
                  <a:pt x="529" y="0"/>
                </a:moveTo>
                <a:lnTo>
                  <a:pt x="0" y="166"/>
                </a:lnTo>
                <a:lnTo>
                  <a:pt x="291" y="263"/>
                </a:lnTo>
                <a:lnTo>
                  <a:pt x="547" y="263"/>
                </a:lnTo>
                <a:lnTo>
                  <a:pt x="529" y="0"/>
                </a:lnTo>
                <a:close/>
              </a:path>
            </a:pathLst>
          </a:custGeom>
          <a:solidFill>
            <a:srgbClr val="73D0D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4"/>
          <p:cNvSpPr/>
          <p:nvPr/>
        </p:nvSpPr>
        <p:spPr>
          <a:xfrm>
            <a:off x="10621962" y="6449787"/>
            <a:ext cx="868363" cy="417513"/>
          </a:xfrm>
          <a:custGeom>
            <a:avLst/>
            <a:gdLst/>
            <a:ahLst/>
            <a:cxnLst/>
            <a:rect l="l" t="t" r="r" b="b"/>
            <a:pathLst>
              <a:path w="547" h="263" extrusionOk="0">
                <a:moveTo>
                  <a:pt x="529" y="0"/>
                </a:moveTo>
                <a:lnTo>
                  <a:pt x="0" y="166"/>
                </a:lnTo>
                <a:lnTo>
                  <a:pt x="291" y="263"/>
                </a:lnTo>
                <a:lnTo>
                  <a:pt x="547" y="263"/>
                </a:lnTo>
                <a:lnTo>
                  <a:pt x="52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4"/>
          <p:cNvSpPr/>
          <p:nvPr/>
        </p:nvSpPr>
        <p:spPr>
          <a:xfrm>
            <a:off x="11461750" y="6345012"/>
            <a:ext cx="331788" cy="522288"/>
          </a:xfrm>
          <a:custGeom>
            <a:avLst/>
            <a:gdLst/>
            <a:ahLst/>
            <a:cxnLst/>
            <a:rect l="l" t="t" r="r" b="b"/>
            <a:pathLst>
              <a:path w="209" h="329" extrusionOk="0">
                <a:moveTo>
                  <a:pt x="209" y="0"/>
                </a:moveTo>
                <a:lnTo>
                  <a:pt x="0" y="66"/>
                </a:lnTo>
                <a:lnTo>
                  <a:pt x="18" y="329"/>
                </a:lnTo>
                <a:lnTo>
                  <a:pt x="112" y="329"/>
                </a:lnTo>
                <a:lnTo>
                  <a:pt x="142" y="300"/>
                </a:lnTo>
                <a:lnTo>
                  <a:pt x="209" y="0"/>
                </a:lnTo>
                <a:close/>
              </a:path>
            </a:pathLst>
          </a:custGeom>
          <a:solidFill>
            <a:srgbClr val="6BCDD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4"/>
          <p:cNvSpPr/>
          <p:nvPr/>
        </p:nvSpPr>
        <p:spPr>
          <a:xfrm>
            <a:off x="11461750" y="6345012"/>
            <a:ext cx="331788" cy="522288"/>
          </a:xfrm>
          <a:custGeom>
            <a:avLst/>
            <a:gdLst/>
            <a:ahLst/>
            <a:cxnLst/>
            <a:rect l="l" t="t" r="r" b="b"/>
            <a:pathLst>
              <a:path w="209" h="329" extrusionOk="0">
                <a:moveTo>
                  <a:pt x="209" y="0"/>
                </a:moveTo>
                <a:lnTo>
                  <a:pt x="0" y="66"/>
                </a:lnTo>
                <a:lnTo>
                  <a:pt x="18" y="329"/>
                </a:lnTo>
                <a:lnTo>
                  <a:pt x="112" y="329"/>
                </a:lnTo>
                <a:lnTo>
                  <a:pt x="142" y="300"/>
                </a:lnTo>
                <a:lnTo>
                  <a:pt x="20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4"/>
          <p:cNvSpPr/>
          <p:nvPr/>
        </p:nvSpPr>
        <p:spPr>
          <a:xfrm>
            <a:off x="11687175" y="6345012"/>
            <a:ext cx="214313" cy="476250"/>
          </a:xfrm>
          <a:custGeom>
            <a:avLst/>
            <a:gdLst/>
            <a:ahLst/>
            <a:cxnLst/>
            <a:rect l="l" t="t" r="r" b="b"/>
            <a:pathLst>
              <a:path w="135" h="300" extrusionOk="0">
                <a:moveTo>
                  <a:pt x="67" y="0"/>
                </a:moveTo>
                <a:lnTo>
                  <a:pt x="67" y="0"/>
                </a:lnTo>
                <a:lnTo>
                  <a:pt x="0" y="300"/>
                </a:lnTo>
                <a:lnTo>
                  <a:pt x="135" y="166"/>
                </a:lnTo>
                <a:lnTo>
                  <a:pt x="67" y="0"/>
                </a:lnTo>
                <a:close/>
              </a:path>
            </a:pathLst>
          </a:custGeom>
          <a:solidFill>
            <a:srgbClr val="73D1D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4"/>
          <p:cNvSpPr/>
          <p:nvPr/>
        </p:nvSpPr>
        <p:spPr>
          <a:xfrm>
            <a:off x="11687175" y="6345012"/>
            <a:ext cx="214313" cy="476250"/>
          </a:xfrm>
          <a:custGeom>
            <a:avLst/>
            <a:gdLst/>
            <a:ahLst/>
            <a:cxnLst/>
            <a:rect l="l" t="t" r="r" b="b"/>
            <a:pathLst>
              <a:path w="135" h="300" extrusionOk="0">
                <a:moveTo>
                  <a:pt x="67" y="0"/>
                </a:moveTo>
                <a:lnTo>
                  <a:pt x="67" y="0"/>
                </a:lnTo>
                <a:lnTo>
                  <a:pt x="0" y="300"/>
                </a:lnTo>
                <a:lnTo>
                  <a:pt x="135" y="166"/>
                </a:lnTo>
                <a:lnTo>
                  <a:pt x="6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4"/>
          <p:cNvSpPr/>
          <p:nvPr/>
        </p:nvSpPr>
        <p:spPr>
          <a:xfrm>
            <a:off x="11793537" y="6345012"/>
            <a:ext cx="331788" cy="263525"/>
          </a:xfrm>
          <a:custGeom>
            <a:avLst/>
            <a:gdLst/>
            <a:ahLst/>
            <a:cxnLst/>
            <a:rect l="l" t="t" r="r" b="b"/>
            <a:pathLst>
              <a:path w="209" h="166" extrusionOk="0">
                <a:moveTo>
                  <a:pt x="0" y="0"/>
                </a:moveTo>
                <a:lnTo>
                  <a:pt x="68" y="166"/>
                </a:lnTo>
                <a:lnTo>
                  <a:pt x="209" y="25"/>
                </a:lnTo>
                <a:lnTo>
                  <a:pt x="0" y="0"/>
                </a:lnTo>
                <a:close/>
              </a:path>
            </a:pathLst>
          </a:custGeom>
          <a:solidFill>
            <a:srgbClr val="7AD4D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4"/>
          <p:cNvSpPr/>
          <p:nvPr/>
        </p:nvSpPr>
        <p:spPr>
          <a:xfrm>
            <a:off x="11793537" y="6345012"/>
            <a:ext cx="331788" cy="263525"/>
          </a:xfrm>
          <a:custGeom>
            <a:avLst/>
            <a:gdLst/>
            <a:ahLst/>
            <a:cxnLst/>
            <a:rect l="l" t="t" r="r" b="b"/>
            <a:pathLst>
              <a:path w="209" h="166" extrusionOk="0">
                <a:moveTo>
                  <a:pt x="0" y="0"/>
                </a:moveTo>
                <a:lnTo>
                  <a:pt x="68" y="166"/>
                </a:lnTo>
                <a:lnTo>
                  <a:pt x="209" y="2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4"/>
          <p:cNvSpPr/>
          <p:nvPr/>
        </p:nvSpPr>
        <p:spPr>
          <a:xfrm>
            <a:off x="12176125" y="6391049"/>
            <a:ext cx="38100" cy="39688"/>
          </a:xfrm>
          <a:custGeom>
            <a:avLst/>
            <a:gdLst/>
            <a:ahLst/>
            <a:cxnLst/>
            <a:rect l="l" t="t" r="r" b="b"/>
            <a:pathLst>
              <a:path w="24" h="25" extrusionOk="0">
                <a:moveTo>
                  <a:pt x="0" y="0"/>
                </a:moveTo>
                <a:lnTo>
                  <a:pt x="24" y="25"/>
                </a:lnTo>
                <a:lnTo>
                  <a:pt x="24" y="3"/>
                </a:lnTo>
                <a:lnTo>
                  <a:pt x="0" y="0"/>
                </a:lnTo>
                <a:close/>
              </a:path>
            </a:pathLst>
          </a:custGeom>
          <a:solidFill>
            <a:srgbClr val="E2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4"/>
          <p:cNvSpPr/>
          <p:nvPr/>
        </p:nvSpPr>
        <p:spPr>
          <a:xfrm>
            <a:off x="12176125" y="6391049"/>
            <a:ext cx="38100" cy="39688"/>
          </a:xfrm>
          <a:custGeom>
            <a:avLst/>
            <a:gdLst/>
            <a:ahLst/>
            <a:cxnLst/>
            <a:rect l="l" t="t" r="r" b="b"/>
            <a:pathLst>
              <a:path w="24" h="25" extrusionOk="0">
                <a:moveTo>
                  <a:pt x="0" y="0"/>
                </a:moveTo>
                <a:lnTo>
                  <a:pt x="24" y="25"/>
                </a:lnTo>
                <a:lnTo>
                  <a:pt x="24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4"/>
          <p:cNvSpPr/>
          <p:nvPr/>
        </p:nvSpPr>
        <p:spPr>
          <a:xfrm>
            <a:off x="10229850" y="6606949"/>
            <a:ext cx="173038" cy="260350"/>
          </a:xfrm>
          <a:custGeom>
            <a:avLst/>
            <a:gdLst/>
            <a:ahLst/>
            <a:cxnLst/>
            <a:rect l="l" t="t" r="r" b="b"/>
            <a:pathLst>
              <a:path w="109" h="164" extrusionOk="0">
                <a:moveTo>
                  <a:pt x="46" y="0"/>
                </a:moveTo>
                <a:lnTo>
                  <a:pt x="46" y="0"/>
                </a:lnTo>
                <a:lnTo>
                  <a:pt x="0" y="164"/>
                </a:lnTo>
                <a:lnTo>
                  <a:pt x="109" y="164"/>
                </a:lnTo>
                <a:lnTo>
                  <a:pt x="46" y="0"/>
                </a:lnTo>
                <a:close/>
              </a:path>
            </a:pathLst>
          </a:custGeom>
          <a:solidFill>
            <a:srgbClr val="D3F2F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4"/>
          <p:cNvSpPr/>
          <p:nvPr/>
        </p:nvSpPr>
        <p:spPr>
          <a:xfrm>
            <a:off x="10229850" y="6606949"/>
            <a:ext cx="173038" cy="260350"/>
          </a:xfrm>
          <a:custGeom>
            <a:avLst/>
            <a:gdLst/>
            <a:ahLst/>
            <a:cxnLst/>
            <a:rect l="l" t="t" r="r" b="b"/>
            <a:pathLst>
              <a:path w="109" h="164" extrusionOk="0">
                <a:moveTo>
                  <a:pt x="46" y="0"/>
                </a:moveTo>
                <a:lnTo>
                  <a:pt x="46" y="0"/>
                </a:lnTo>
                <a:lnTo>
                  <a:pt x="0" y="164"/>
                </a:lnTo>
                <a:lnTo>
                  <a:pt x="109" y="164"/>
                </a:lnTo>
                <a:lnTo>
                  <a:pt x="4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4"/>
          <p:cNvSpPr/>
          <p:nvPr/>
        </p:nvSpPr>
        <p:spPr>
          <a:xfrm>
            <a:off x="9999662" y="6606949"/>
            <a:ext cx="303213" cy="260350"/>
          </a:xfrm>
          <a:custGeom>
            <a:avLst/>
            <a:gdLst/>
            <a:ahLst/>
            <a:cxnLst/>
            <a:rect l="l" t="t" r="r" b="b"/>
            <a:pathLst>
              <a:path w="191" h="164" extrusionOk="0">
                <a:moveTo>
                  <a:pt x="191" y="0"/>
                </a:moveTo>
                <a:lnTo>
                  <a:pt x="191" y="0"/>
                </a:lnTo>
                <a:lnTo>
                  <a:pt x="0" y="164"/>
                </a:lnTo>
                <a:lnTo>
                  <a:pt x="145" y="164"/>
                </a:lnTo>
                <a:lnTo>
                  <a:pt x="191" y="0"/>
                </a:lnTo>
                <a:close/>
              </a:path>
            </a:pathLst>
          </a:custGeom>
          <a:solidFill>
            <a:srgbClr val="D9F4F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4"/>
          <p:cNvSpPr/>
          <p:nvPr/>
        </p:nvSpPr>
        <p:spPr>
          <a:xfrm>
            <a:off x="9999662" y="6606949"/>
            <a:ext cx="303213" cy="260350"/>
          </a:xfrm>
          <a:custGeom>
            <a:avLst/>
            <a:gdLst/>
            <a:ahLst/>
            <a:cxnLst/>
            <a:rect l="l" t="t" r="r" b="b"/>
            <a:pathLst>
              <a:path w="191" h="164" extrusionOk="0">
                <a:moveTo>
                  <a:pt x="191" y="0"/>
                </a:moveTo>
                <a:lnTo>
                  <a:pt x="191" y="0"/>
                </a:lnTo>
                <a:lnTo>
                  <a:pt x="0" y="164"/>
                </a:lnTo>
                <a:lnTo>
                  <a:pt x="145" y="164"/>
                </a:lnTo>
                <a:lnTo>
                  <a:pt x="19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4"/>
          <p:cNvSpPr/>
          <p:nvPr/>
        </p:nvSpPr>
        <p:spPr>
          <a:xfrm>
            <a:off x="7942262" y="6857774"/>
            <a:ext cx="7938" cy="9525"/>
          </a:xfrm>
          <a:custGeom>
            <a:avLst/>
            <a:gdLst/>
            <a:ahLst/>
            <a:cxnLst/>
            <a:rect l="l" t="t" r="r" b="b"/>
            <a:pathLst>
              <a:path w="5" h="6" extrusionOk="0">
                <a:moveTo>
                  <a:pt x="5" y="0"/>
                </a:moveTo>
                <a:lnTo>
                  <a:pt x="0" y="6"/>
                </a:lnTo>
                <a:lnTo>
                  <a:pt x="5" y="6"/>
                </a:lnTo>
                <a:lnTo>
                  <a:pt x="5" y="0"/>
                </a:lnTo>
                <a:close/>
              </a:path>
            </a:pathLst>
          </a:custGeom>
          <a:solidFill>
            <a:srgbClr val="97DD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4"/>
          <p:cNvSpPr/>
          <p:nvPr/>
        </p:nvSpPr>
        <p:spPr>
          <a:xfrm>
            <a:off x="7942262" y="6857774"/>
            <a:ext cx="7938" cy="9525"/>
          </a:xfrm>
          <a:custGeom>
            <a:avLst/>
            <a:gdLst/>
            <a:ahLst/>
            <a:cxnLst/>
            <a:rect l="l" t="t" r="r" b="b"/>
            <a:pathLst>
              <a:path w="5" h="6" extrusionOk="0">
                <a:moveTo>
                  <a:pt x="5" y="0"/>
                </a:moveTo>
                <a:lnTo>
                  <a:pt x="0" y="6"/>
                </a:lnTo>
                <a:lnTo>
                  <a:pt x="5" y="6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4"/>
          <p:cNvSpPr/>
          <p:nvPr/>
        </p:nvSpPr>
        <p:spPr>
          <a:xfrm>
            <a:off x="9188450" y="6606949"/>
            <a:ext cx="1114425" cy="260350"/>
          </a:xfrm>
          <a:custGeom>
            <a:avLst/>
            <a:gdLst/>
            <a:ahLst/>
            <a:cxnLst/>
            <a:rect l="l" t="t" r="r" b="b"/>
            <a:pathLst>
              <a:path w="702" h="164" extrusionOk="0">
                <a:moveTo>
                  <a:pt x="702" y="0"/>
                </a:moveTo>
                <a:lnTo>
                  <a:pt x="0" y="164"/>
                </a:lnTo>
                <a:lnTo>
                  <a:pt x="511" y="164"/>
                </a:lnTo>
                <a:lnTo>
                  <a:pt x="702" y="0"/>
                </a:lnTo>
                <a:close/>
              </a:path>
            </a:pathLst>
          </a:custGeom>
          <a:solidFill>
            <a:srgbClr val="CAF0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4"/>
          <p:cNvSpPr/>
          <p:nvPr/>
        </p:nvSpPr>
        <p:spPr>
          <a:xfrm>
            <a:off x="9188450" y="6606949"/>
            <a:ext cx="1114425" cy="260350"/>
          </a:xfrm>
          <a:custGeom>
            <a:avLst/>
            <a:gdLst/>
            <a:ahLst/>
            <a:cxnLst/>
            <a:rect l="l" t="t" r="r" b="b"/>
            <a:pathLst>
              <a:path w="702" h="164" extrusionOk="0">
                <a:moveTo>
                  <a:pt x="702" y="0"/>
                </a:moveTo>
                <a:lnTo>
                  <a:pt x="0" y="164"/>
                </a:lnTo>
                <a:lnTo>
                  <a:pt x="511" y="164"/>
                </a:lnTo>
                <a:lnTo>
                  <a:pt x="70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4"/>
          <p:cNvSpPr/>
          <p:nvPr/>
        </p:nvSpPr>
        <p:spPr>
          <a:xfrm>
            <a:off x="10302875" y="6606949"/>
            <a:ext cx="781050" cy="260350"/>
          </a:xfrm>
          <a:custGeom>
            <a:avLst/>
            <a:gdLst/>
            <a:ahLst/>
            <a:cxnLst/>
            <a:rect l="l" t="t" r="r" b="b"/>
            <a:pathLst>
              <a:path w="492" h="164" extrusionOk="0">
                <a:moveTo>
                  <a:pt x="0" y="0"/>
                </a:moveTo>
                <a:lnTo>
                  <a:pt x="63" y="164"/>
                </a:lnTo>
                <a:lnTo>
                  <a:pt x="492" y="164"/>
                </a:lnTo>
                <a:lnTo>
                  <a:pt x="0" y="0"/>
                </a:lnTo>
                <a:close/>
              </a:path>
            </a:pathLst>
          </a:custGeom>
          <a:solidFill>
            <a:srgbClr val="DFF6F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4"/>
          <p:cNvSpPr/>
          <p:nvPr/>
        </p:nvSpPr>
        <p:spPr>
          <a:xfrm>
            <a:off x="10302875" y="6606949"/>
            <a:ext cx="781050" cy="260350"/>
          </a:xfrm>
          <a:custGeom>
            <a:avLst/>
            <a:gdLst/>
            <a:ahLst/>
            <a:cxnLst/>
            <a:rect l="l" t="t" r="r" b="b"/>
            <a:pathLst>
              <a:path w="492" h="164" extrusionOk="0">
                <a:moveTo>
                  <a:pt x="0" y="0"/>
                </a:moveTo>
                <a:lnTo>
                  <a:pt x="63" y="164"/>
                </a:lnTo>
                <a:lnTo>
                  <a:pt x="492" y="16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4"/>
          <p:cNvSpPr/>
          <p:nvPr/>
        </p:nvSpPr>
        <p:spPr>
          <a:xfrm>
            <a:off x="10302875" y="6606949"/>
            <a:ext cx="781050" cy="260350"/>
          </a:xfrm>
          <a:custGeom>
            <a:avLst/>
            <a:gdLst/>
            <a:ahLst/>
            <a:cxnLst/>
            <a:rect l="l" t="t" r="r" b="b"/>
            <a:pathLst>
              <a:path w="492" h="164" extrusionOk="0">
                <a:moveTo>
                  <a:pt x="0" y="0"/>
                </a:moveTo>
                <a:lnTo>
                  <a:pt x="0" y="0"/>
                </a:lnTo>
                <a:lnTo>
                  <a:pt x="492" y="164"/>
                </a:lnTo>
                <a:lnTo>
                  <a:pt x="201" y="67"/>
                </a:lnTo>
                <a:lnTo>
                  <a:pt x="0" y="0"/>
                </a:lnTo>
                <a:close/>
              </a:path>
            </a:pathLst>
          </a:custGeom>
          <a:solidFill>
            <a:srgbClr val="83D7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4"/>
          <p:cNvSpPr/>
          <p:nvPr/>
        </p:nvSpPr>
        <p:spPr>
          <a:xfrm>
            <a:off x="10302875" y="6606949"/>
            <a:ext cx="781050" cy="260350"/>
          </a:xfrm>
          <a:custGeom>
            <a:avLst/>
            <a:gdLst/>
            <a:ahLst/>
            <a:cxnLst/>
            <a:rect l="l" t="t" r="r" b="b"/>
            <a:pathLst>
              <a:path w="492" h="164" extrusionOk="0">
                <a:moveTo>
                  <a:pt x="0" y="0"/>
                </a:moveTo>
                <a:lnTo>
                  <a:pt x="0" y="0"/>
                </a:lnTo>
                <a:lnTo>
                  <a:pt x="492" y="164"/>
                </a:lnTo>
                <a:lnTo>
                  <a:pt x="201" y="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4"/>
          <p:cNvSpPr/>
          <p:nvPr/>
        </p:nvSpPr>
        <p:spPr>
          <a:xfrm>
            <a:off x="11710987" y="6364062"/>
            <a:ext cx="503238" cy="503238"/>
          </a:xfrm>
          <a:custGeom>
            <a:avLst/>
            <a:gdLst/>
            <a:ahLst/>
            <a:cxnLst/>
            <a:rect l="l" t="t" r="r" b="b"/>
            <a:pathLst>
              <a:path w="317" h="317" extrusionOk="0">
                <a:moveTo>
                  <a:pt x="275" y="0"/>
                </a:moveTo>
                <a:lnTo>
                  <a:pt x="275" y="0"/>
                </a:lnTo>
                <a:lnTo>
                  <a:pt x="0" y="273"/>
                </a:lnTo>
                <a:lnTo>
                  <a:pt x="71" y="317"/>
                </a:lnTo>
                <a:lnTo>
                  <a:pt x="317" y="317"/>
                </a:lnTo>
                <a:lnTo>
                  <a:pt x="317" y="42"/>
                </a:lnTo>
                <a:lnTo>
                  <a:pt x="293" y="17"/>
                </a:lnTo>
                <a:lnTo>
                  <a:pt x="275" y="0"/>
                </a:lnTo>
                <a:close/>
              </a:path>
            </a:pathLst>
          </a:custGeom>
          <a:solidFill>
            <a:srgbClr val="B7E9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4"/>
          <p:cNvSpPr/>
          <p:nvPr/>
        </p:nvSpPr>
        <p:spPr>
          <a:xfrm>
            <a:off x="11710987" y="6364062"/>
            <a:ext cx="503238" cy="503238"/>
          </a:xfrm>
          <a:custGeom>
            <a:avLst/>
            <a:gdLst/>
            <a:ahLst/>
            <a:cxnLst/>
            <a:rect l="l" t="t" r="r" b="b"/>
            <a:pathLst>
              <a:path w="317" h="317" extrusionOk="0">
                <a:moveTo>
                  <a:pt x="275" y="0"/>
                </a:moveTo>
                <a:lnTo>
                  <a:pt x="275" y="0"/>
                </a:lnTo>
                <a:lnTo>
                  <a:pt x="0" y="273"/>
                </a:lnTo>
                <a:lnTo>
                  <a:pt x="71" y="317"/>
                </a:lnTo>
                <a:lnTo>
                  <a:pt x="317" y="317"/>
                </a:lnTo>
                <a:lnTo>
                  <a:pt x="317" y="42"/>
                </a:lnTo>
                <a:lnTo>
                  <a:pt x="293" y="17"/>
                </a:lnTo>
                <a:lnTo>
                  <a:pt x="27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4"/>
          <p:cNvSpPr/>
          <p:nvPr/>
        </p:nvSpPr>
        <p:spPr>
          <a:xfrm>
            <a:off x="11639550" y="6797449"/>
            <a:ext cx="184150" cy="69850"/>
          </a:xfrm>
          <a:custGeom>
            <a:avLst/>
            <a:gdLst/>
            <a:ahLst/>
            <a:cxnLst/>
            <a:rect l="l" t="t" r="r" b="b"/>
            <a:pathLst>
              <a:path w="116" h="44" extrusionOk="0">
                <a:moveTo>
                  <a:pt x="45" y="0"/>
                </a:moveTo>
                <a:lnTo>
                  <a:pt x="0" y="44"/>
                </a:lnTo>
                <a:lnTo>
                  <a:pt x="116" y="44"/>
                </a:lnTo>
                <a:lnTo>
                  <a:pt x="45" y="0"/>
                </a:lnTo>
                <a:close/>
              </a:path>
            </a:pathLst>
          </a:custGeom>
          <a:solidFill>
            <a:srgbClr val="8AD8E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4"/>
          <p:cNvSpPr/>
          <p:nvPr/>
        </p:nvSpPr>
        <p:spPr>
          <a:xfrm>
            <a:off x="11639550" y="6797449"/>
            <a:ext cx="184150" cy="69850"/>
          </a:xfrm>
          <a:custGeom>
            <a:avLst/>
            <a:gdLst/>
            <a:ahLst/>
            <a:cxnLst/>
            <a:rect l="l" t="t" r="r" b="b"/>
            <a:pathLst>
              <a:path w="116" h="44" extrusionOk="0">
                <a:moveTo>
                  <a:pt x="45" y="0"/>
                </a:moveTo>
                <a:lnTo>
                  <a:pt x="0" y="44"/>
                </a:lnTo>
                <a:lnTo>
                  <a:pt x="116" y="44"/>
                </a:lnTo>
                <a:lnTo>
                  <a:pt x="4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4"/>
          <p:cNvSpPr/>
          <p:nvPr/>
        </p:nvSpPr>
        <p:spPr>
          <a:xfrm>
            <a:off x="11639550" y="6364062"/>
            <a:ext cx="508000" cy="503238"/>
          </a:xfrm>
          <a:custGeom>
            <a:avLst/>
            <a:gdLst/>
            <a:ahLst/>
            <a:cxnLst/>
            <a:rect l="l" t="t" r="r" b="b"/>
            <a:pathLst>
              <a:path w="320" h="317" extrusionOk="0">
                <a:moveTo>
                  <a:pt x="320" y="0"/>
                </a:moveTo>
                <a:lnTo>
                  <a:pt x="306" y="13"/>
                </a:lnTo>
                <a:lnTo>
                  <a:pt x="165" y="154"/>
                </a:lnTo>
                <a:lnTo>
                  <a:pt x="30" y="288"/>
                </a:lnTo>
                <a:lnTo>
                  <a:pt x="0" y="317"/>
                </a:lnTo>
                <a:lnTo>
                  <a:pt x="45" y="273"/>
                </a:lnTo>
                <a:lnTo>
                  <a:pt x="320" y="0"/>
                </a:lnTo>
                <a:close/>
              </a:path>
            </a:pathLst>
          </a:custGeom>
          <a:solidFill>
            <a:srgbClr val="63C9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4"/>
          <p:cNvSpPr/>
          <p:nvPr/>
        </p:nvSpPr>
        <p:spPr>
          <a:xfrm>
            <a:off x="11639550" y="6364062"/>
            <a:ext cx="508000" cy="503238"/>
          </a:xfrm>
          <a:custGeom>
            <a:avLst/>
            <a:gdLst/>
            <a:ahLst/>
            <a:cxnLst/>
            <a:rect l="l" t="t" r="r" b="b"/>
            <a:pathLst>
              <a:path w="320" h="317" extrusionOk="0">
                <a:moveTo>
                  <a:pt x="320" y="0"/>
                </a:moveTo>
                <a:lnTo>
                  <a:pt x="306" y="13"/>
                </a:lnTo>
                <a:lnTo>
                  <a:pt x="165" y="154"/>
                </a:lnTo>
                <a:lnTo>
                  <a:pt x="30" y="288"/>
                </a:lnTo>
                <a:lnTo>
                  <a:pt x="0" y="317"/>
                </a:lnTo>
                <a:lnTo>
                  <a:pt x="45" y="273"/>
                </a:lnTo>
                <a:lnTo>
                  <a:pt x="32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4"/>
          <p:cNvSpPr/>
          <p:nvPr/>
        </p:nvSpPr>
        <p:spPr>
          <a:xfrm>
            <a:off x="3192462" y="5927499"/>
            <a:ext cx="217488" cy="442913"/>
          </a:xfrm>
          <a:custGeom>
            <a:avLst/>
            <a:gdLst/>
            <a:ahLst/>
            <a:cxnLst/>
            <a:rect l="l" t="t" r="r" b="b"/>
            <a:pathLst>
              <a:path w="137" h="279" extrusionOk="0">
                <a:moveTo>
                  <a:pt x="0" y="0"/>
                </a:moveTo>
                <a:lnTo>
                  <a:pt x="0" y="1"/>
                </a:lnTo>
                <a:lnTo>
                  <a:pt x="87" y="279"/>
                </a:lnTo>
                <a:lnTo>
                  <a:pt x="137" y="263"/>
                </a:lnTo>
                <a:lnTo>
                  <a:pt x="0" y="0"/>
                </a:lnTo>
                <a:close/>
              </a:path>
            </a:pathLst>
          </a:custGeom>
          <a:solidFill>
            <a:srgbClr val="B4E9E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4"/>
          <p:cNvSpPr/>
          <p:nvPr/>
        </p:nvSpPr>
        <p:spPr>
          <a:xfrm>
            <a:off x="3192462" y="5927499"/>
            <a:ext cx="217488" cy="442913"/>
          </a:xfrm>
          <a:custGeom>
            <a:avLst/>
            <a:gdLst/>
            <a:ahLst/>
            <a:cxnLst/>
            <a:rect l="l" t="t" r="r" b="b"/>
            <a:pathLst>
              <a:path w="137" h="279" extrusionOk="0">
                <a:moveTo>
                  <a:pt x="0" y="0"/>
                </a:moveTo>
                <a:lnTo>
                  <a:pt x="0" y="1"/>
                </a:lnTo>
                <a:lnTo>
                  <a:pt x="87" y="279"/>
                </a:lnTo>
                <a:lnTo>
                  <a:pt x="137" y="26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4"/>
          <p:cNvSpPr/>
          <p:nvPr/>
        </p:nvSpPr>
        <p:spPr>
          <a:xfrm>
            <a:off x="3192462" y="5929087"/>
            <a:ext cx="138113" cy="466725"/>
          </a:xfrm>
          <a:custGeom>
            <a:avLst/>
            <a:gdLst/>
            <a:ahLst/>
            <a:cxnLst/>
            <a:rect l="l" t="t" r="r" b="b"/>
            <a:pathLst>
              <a:path w="87" h="294" extrusionOk="0">
                <a:moveTo>
                  <a:pt x="0" y="0"/>
                </a:moveTo>
                <a:lnTo>
                  <a:pt x="36" y="294"/>
                </a:lnTo>
                <a:lnTo>
                  <a:pt x="87" y="278"/>
                </a:lnTo>
                <a:lnTo>
                  <a:pt x="0" y="0"/>
                </a:lnTo>
                <a:close/>
              </a:path>
            </a:pathLst>
          </a:custGeom>
          <a:solidFill>
            <a:srgbClr val="65CA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4"/>
          <p:cNvSpPr/>
          <p:nvPr/>
        </p:nvSpPr>
        <p:spPr>
          <a:xfrm>
            <a:off x="3192462" y="5929087"/>
            <a:ext cx="138113" cy="466725"/>
          </a:xfrm>
          <a:custGeom>
            <a:avLst/>
            <a:gdLst/>
            <a:ahLst/>
            <a:cxnLst/>
            <a:rect l="l" t="t" r="r" b="b"/>
            <a:pathLst>
              <a:path w="87" h="294" extrusionOk="0">
                <a:moveTo>
                  <a:pt x="0" y="0"/>
                </a:moveTo>
                <a:lnTo>
                  <a:pt x="36" y="294"/>
                </a:lnTo>
                <a:lnTo>
                  <a:pt x="87" y="27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4"/>
          <p:cNvSpPr/>
          <p:nvPr/>
        </p:nvSpPr>
        <p:spPr>
          <a:xfrm>
            <a:off x="3330575" y="6345012"/>
            <a:ext cx="149225" cy="268288"/>
          </a:xfrm>
          <a:custGeom>
            <a:avLst/>
            <a:gdLst/>
            <a:ahLst/>
            <a:cxnLst/>
            <a:rect l="l" t="t" r="r" b="b"/>
            <a:pathLst>
              <a:path w="94" h="169" extrusionOk="0">
                <a:moveTo>
                  <a:pt x="50" y="0"/>
                </a:moveTo>
                <a:lnTo>
                  <a:pt x="0" y="16"/>
                </a:lnTo>
                <a:lnTo>
                  <a:pt x="35" y="127"/>
                </a:lnTo>
                <a:lnTo>
                  <a:pt x="42" y="169"/>
                </a:lnTo>
                <a:lnTo>
                  <a:pt x="35" y="127"/>
                </a:lnTo>
                <a:lnTo>
                  <a:pt x="90" y="91"/>
                </a:lnTo>
                <a:lnTo>
                  <a:pt x="94" y="85"/>
                </a:lnTo>
                <a:lnTo>
                  <a:pt x="50" y="0"/>
                </a:lnTo>
                <a:close/>
              </a:path>
            </a:pathLst>
          </a:custGeom>
          <a:solidFill>
            <a:srgbClr val="66CA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4"/>
          <p:cNvSpPr/>
          <p:nvPr/>
        </p:nvSpPr>
        <p:spPr>
          <a:xfrm>
            <a:off x="3330575" y="6345012"/>
            <a:ext cx="149225" cy="268288"/>
          </a:xfrm>
          <a:custGeom>
            <a:avLst/>
            <a:gdLst/>
            <a:ahLst/>
            <a:cxnLst/>
            <a:rect l="l" t="t" r="r" b="b"/>
            <a:pathLst>
              <a:path w="94" h="169" extrusionOk="0">
                <a:moveTo>
                  <a:pt x="50" y="0"/>
                </a:moveTo>
                <a:lnTo>
                  <a:pt x="0" y="16"/>
                </a:lnTo>
                <a:lnTo>
                  <a:pt x="35" y="127"/>
                </a:lnTo>
                <a:lnTo>
                  <a:pt x="42" y="169"/>
                </a:lnTo>
                <a:lnTo>
                  <a:pt x="35" y="127"/>
                </a:lnTo>
                <a:lnTo>
                  <a:pt x="90" y="91"/>
                </a:lnTo>
                <a:lnTo>
                  <a:pt x="94" y="85"/>
                </a:lnTo>
                <a:lnTo>
                  <a:pt x="5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4"/>
          <p:cNvSpPr/>
          <p:nvPr/>
        </p:nvSpPr>
        <p:spPr>
          <a:xfrm>
            <a:off x="3249612" y="6370412"/>
            <a:ext cx="136525" cy="203200"/>
          </a:xfrm>
          <a:custGeom>
            <a:avLst/>
            <a:gdLst/>
            <a:ahLst/>
            <a:cxnLst/>
            <a:rect l="l" t="t" r="r" b="b"/>
            <a:pathLst>
              <a:path w="86" h="128" extrusionOk="0">
                <a:moveTo>
                  <a:pt x="51" y="0"/>
                </a:moveTo>
                <a:lnTo>
                  <a:pt x="0" y="16"/>
                </a:lnTo>
                <a:lnTo>
                  <a:pt x="13" y="128"/>
                </a:lnTo>
                <a:lnTo>
                  <a:pt x="86" y="111"/>
                </a:lnTo>
                <a:lnTo>
                  <a:pt x="51" y="0"/>
                </a:lnTo>
                <a:close/>
              </a:path>
            </a:pathLst>
          </a:custGeom>
          <a:solidFill>
            <a:srgbClr val="39B0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4"/>
          <p:cNvSpPr/>
          <p:nvPr/>
        </p:nvSpPr>
        <p:spPr>
          <a:xfrm>
            <a:off x="3249612" y="6370412"/>
            <a:ext cx="136525" cy="203200"/>
          </a:xfrm>
          <a:custGeom>
            <a:avLst/>
            <a:gdLst/>
            <a:ahLst/>
            <a:cxnLst/>
            <a:rect l="l" t="t" r="r" b="b"/>
            <a:pathLst>
              <a:path w="86" h="128" extrusionOk="0">
                <a:moveTo>
                  <a:pt x="51" y="0"/>
                </a:moveTo>
                <a:lnTo>
                  <a:pt x="0" y="16"/>
                </a:lnTo>
                <a:lnTo>
                  <a:pt x="13" y="128"/>
                </a:lnTo>
                <a:lnTo>
                  <a:pt x="86" y="111"/>
                </a:lnTo>
                <a:lnTo>
                  <a:pt x="5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4"/>
          <p:cNvSpPr/>
          <p:nvPr/>
        </p:nvSpPr>
        <p:spPr>
          <a:xfrm>
            <a:off x="3270250" y="6546624"/>
            <a:ext cx="127000" cy="230188"/>
          </a:xfrm>
          <a:custGeom>
            <a:avLst/>
            <a:gdLst/>
            <a:ahLst/>
            <a:cxnLst/>
            <a:rect l="l" t="t" r="r" b="b"/>
            <a:pathLst>
              <a:path w="80" h="145" extrusionOk="0">
                <a:moveTo>
                  <a:pt x="73" y="0"/>
                </a:moveTo>
                <a:lnTo>
                  <a:pt x="73" y="0"/>
                </a:lnTo>
                <a:lnTo>
                  <a:pt x="0" y="17"/>
                </a:lnTo>
                <a:lnTo>
                  <a:pt x="16" y="145"/>
                </a:lnTo>
                <a:lnTo>
                  <a:pt x="80" y="42"/>
                </a:lnTo>
                <a:lnTo>
                  <a:pt x="73" y="0"/>
                </a:lnTo>
                <a:close/>
              </a:path>
            </a:pathLst>
          </a:custGeom>
          <a:solidFill>
            <a:srgbClr val="2FAA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4"/>
          <p:cNvSpPr/>
          <p:nvPr/>
        </p:nvSpPr>
        <p:spPr>
          <a:xfrm>
            <a:off x="3270250" y="6546624"/>
            <a:ext cx="127000" cy="230188"/>
          </a:xfrm>
          <a:custGeom>
            <a:avLst/>
            <a:gdLst/>
            <a:ahLst/>
            <a:cxnLst/>
            <a:rect l="l" t="t" r="r" b="b"/>
            <a:pathLst>
              <a:path w="80" h="145" extrusionOk="0">
                <a:moveTo>
                  <a:pt x="73" y="0"/>
                </a:moveTo>
                <a:lnTo>
                  <a:pt x="73" y="0"/>
                </a:lnTo>
                <a:lnTo>
                  <a:pt x="0" y="17"/>
                </a:lnTo>
                <a:lnTo>
                  <a:pt x="16" y="145"/>
                </a:lnTo>
                <a:lnTo>
                  <a:pt x="80" y="42"/>
                </a:lnTo>
                <a:lnTo>
                  <a:pt x="7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4"/>
          <p:cNvSpPr/>
          <p:nvPr/>
        </p:nvSpPr>
        <p:spPr>
          <a:xfrm>
            <a:off x="3386137" y="6489474"/>
            <a:ext cx="87313" cy="123825"/>
          </a:xfrm>
          <a:custGeom>
            <a:avLst/>
            <a:gdLst/>
            <a:ahLst/>
            <a:cxnLst/>
            <a:rect l="l" t="t" r="r" b="b"/>
            <a:pathLst>
              <a:path w="55" h="78" extrusionOk="0">
                <a:moveTo>
                  <a:pt x="55" y="0"/>
                </a:moveTo>
                <a:lnTo>
                  <a:pt x="0" y="36"/>
                </a:lnTo>
                <a:lnTo>
                  <a:pt x="7" y="78"/>
                </a:lnTo>
                <a:lnTo>
                  <a:pt x="55" y="0"/>
                </a:lnTo>
                <a:close/>
              </a:path>
            </a:pathLst>
          </a:custGeom>
          <a:solidFill>
            <a:srgbClr val="33AC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4"/>
          <p:cNvSpPr/>
          <p:nvPr/>
        </p:nvSpPr>
        <p:spPr>
          <a:xfrm>
            <a:off x="3386137" y="6489474"/>
            <a:ext cx="87313" cy="123825"/>
          </a:xfrm>
          <a:custGeom>
            <a:avLst/>
            <a:gdLst/>
            <a:ahLst/>
            <a:cxnLst/>
            <a:rect l="l" t="t" r="r" b="b"/>
            <a:pathLst>
              <a:path w="55" h="78" extrusionOk="0">
                <a:moveTo>
                  <a:pt x="55" y="0"/>
                </a:moveTo>
                <a:lnTo>
                  <a:pt x="0" y="36"/>
                </a:lnTo>
                <a:lnTo>
                  <a:pt x="7" y="78"/>
                </a:lnTo>
                <a:lnTo>
                  <a:pt x="5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4"/>
          <p:cNvSpPr/>
          <p:nvPr/>
        </p:nvSpPr>
        <p:spPr>
          <a:xfrm>
            <a:off x="3473450" y="6479949"/>
            <a:ext cx="7938" cy="9525"/>
          </a:xfrm>
          <a:custGeom>
            <a:avLst/>
            <a:gdLst/>
            <a:ahLst/>
            <a:cxnLst/>
            <a:rect l="l" t="t" r="r" b="b"/>
            <a:pathLst>
              <a:path w="5" h="6" extrusionOk="0">
                <a:moveTo>
                  <a:pt x="4" y="0"/>
                </a:moveTo>
                <a:lnTo>
                  <a:pt x="0" y="6"/>
                </a:lnTo>
                <a:lnTo>
                  <a:pt x="5" y="3"/>
                </a:lnTo>
                <a:lnTo>
                  <a:pt x="4" y="0"/>
                </a:lnTo>
                <a:close/>
              </a:path>
            </a:pathLst>
          </a:custGeom>
          <a:solidFill>
            <a:srgbClr val="77D1D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4"/>
          <p:cNvSpPr/>
          <p:nvPr/>
        </p:nvSpPr>
        <p:spPr>
          <a:xfrm>
            <a:off x="3473450" y="6479949"/>
            <a:ext cx="7938" cy="9525"/>
          </a:xfrm>
          <a:custGeom>
            <a:avLst/>
            <a:gdLst/>
            <a:ahLst/>
            <a:cxnLst/>
            <a:rect l="l" t="t" r="r" b="b"/>
            <a:pathLst>
              <a:path w="5" h="6" extrusionOk="0">
                <a:moveTo>
                  <a:pt x="4" y="0"/>
                </a:moveTo>
                <a:lnTo>
                  <a:pt x="0" y="6"/>
                </a:lnTo>
                <a:lnTo>
                  <a:pt x="5" y="3"/>
                </a:lnTo>
                <a:lnTo>
                  <a:pt x="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4"/>
          <p:cNvSpPr/>
          <p:nvPr/>
        </p:nvSpPr>
        <p:spPr>
          <a:xfrm>
            <a:off x="3295650" y="6613299"/>
            <a:ext cx="141288" cy="254000"/>
          </a:xfrm>
          <a:custGeom>
            <a:avLst/>
            <a:gdLst/>
            <a:ahLst/>
            <a:cxnLst/>
            <a:rect l="l" t="t" r="r" b="b"/>
            <a:pathLst>
              <a:path w="89" h="160" extrusionOk="0">
                <a:moveTo>
                  <a:pt x="64" y="0"/>
                </a:moveTo>
                <a:lnTo>
                  <a:pt x="0" y="103"/>
                </a:lnTo>
                <a:lnTo>
                  <a:pt x="7" y="160"/>
                </a:lnTo>
                <a:lnTo>
                  <a:pt x="89" y="160"/>
                </a:lnTo>
                <a:lnTo>
                  <a:pt x="64" y="0"/>
                </a:lnTo>
                <a:close/>
              </a:path>
            </a:pathLst>
          </a:custGeom>
          <a:solidFill>
            <a:srgbClr val="37AFB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4"/>
          <p:cNvSpPr/>
          <p:nvPr/>
        </p:nvSpPr>
        <p:spPr>
          <a:xfrm>
            <a:off x="3295650" y="6613299"/>
            <a:ext cx="141288" cy="254000"/>
          </a:xfrm>
          <a:custGeom>
            <a:avLst/>
            <a:gdLst/>
            <a:ahLst/>
            <a:cxnLst/>
            <a:rect l="l" t="t" r="r" b="b"/>
            <a:pathLst>
              <a:path w="89" h="160" extrusionOk="0">
                <a:moveTo>
                  <a:pt x="64" y="0"/>
                </a:moveTo>
                <a:lnTo>
                  <a:pt x="0" y="103"/>
                </a:lnTo>
                <a:lnTo>
                  <a:pt x="7" y="160"/>
                </a:lnTo>
                <a:lnTo>
                  <a:pt x="89" y="160"/>
                </a:lnTo>
                <a:lnTo>
                  <a:pt x="6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4"/>
          <p:cNvSpPr/>
          <p:nvPr/>
        </p:nvSpPr>
        <p:spPr>
          <a:xfrm>
            <a:off x="3397250" y="6484712"/>
            <a:ext cx="236538" cy="382588"/>
          </a:xfrm>
          <a:custGeom>
            <a:avLst/>
            <a:gdLst/>
            <a:ahLst/>
            <a:cxnLst/>
            <a:rect l="l" t="t" r="r" b="b"/>
            <a:pathLst>
              <a:path w="149" h="241" extrusionOk="0">
                <a:moveTo>
                  <a:pt x="53" y="0"/>
                </a:moveTo>
                <a:lnTo>
                  <a:pt x="48" y="3"/>
                </a:lnTo>
                <a:lnTo>
                  <a:pt x="0" y="81"/>
                </a:lnTo>
                <a:lnTo>
                  <a:pt x="25" y="241"/>
                </a:lnTo>
                <a:lnTo>
                  <a:pt x="79" y="241"/>
                </a:lnTo>
                <a:lnTo>
                  <a:pt x="149" y="183"/>
                </a:lnTo>
                <a:lnTo>
                  <a:pt x="53" y="0"/>
                </a:lnTo>
                <a:close/>
              </a:path>
            </a:pathLst>
          </a:custGeom>
          <a:solidFill>
            <a:srgbClr val="3CB2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4"/>
          <p:cNvSpPr/>
          <p:nvPr/>
        </p:nvSpPr>
        <p:spPr>
          <a:xfrm>
            <a:off x="3397250" y="6484712"/>
            <a:ext cx="236538" cy="382588"/>
          </a:xfrm>
          <a:custGeom>
            <a:avLst/>
            <a:gdLst/>
            <a:ahLst/>
            <a:cxnLst/>
            <a:rect l="l" t="t" r="r" b="b"/>
            <a:pathLst>
              <a:path w="149" h="241" extrusionOk="0">
                <a:moveTo>
                  <a:pt x="53" y="0"/>
                </a:moveTo>
                <a:lnTo>
                  <a:pt x="48" y="3"/>
                </a:lnTo>
                <a:lnTo>
                  <a:pt x="0" y="81"/>
                </a:lnTo>
                <a:lnTo>
                  <a:pt x="25" y="241"/>
                </a:lnTo>
                <a:lnTo>
                  <a:pt x="79" y="241"/>
                </a:lnTo>
                <a:lnTo>
                  <a:pt x="149" y="183"/>
                </a:lnTo>
                <a:lnTo>
                  <a:pt x="5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4"/>
          <p:cNvSpPr/>
          <p:nvPr/>
        </p:nvSpPr>
        <p:spPr>
          <a:xfrm>
            <a:off x="3192462" y="5927499"/>
            <a:ext cx="0" cy="1588"/>
          </a:xfrm>
          <a:custGeom>
            <a:avLst/>
            <a:gdLst/>
            <a:ahLst/>
            <a:cxnLst/>
            <a:rect l="l" t="t" r="r" b="b"/>
            <a:pathLst>
              <a:path w="120000" h="1" extrusionOk="0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solidFill>
            <a:srgbClr val="B7E9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4"/>
          <p:cNvSpPr/>
          <p:nvPr/>
        </p:nvSpPr>
        <p:spPr>
          <a:xfrm>
            <a:off x="3192462" y="5927499"/>
            <a:ext cx="0" cy="1588"/>
          </a:xfrm>
          <a:custGeom>
            <a:avLst/>
            <a:gdLst/>
            <a:ahLst/>
            <a:cxnLst/>
            <a:rect l="l" t="t" r="r" b="b"/>
            <a:pathLst>
              <a:path w="120000" h="1" extrusionOk="0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4"/>
          <p:cNvSpPr/>
          <p:nvPr/>
        </p:nvSpPr>
        <p:spPr>
          <a:xfrm>
            <a:off x="3149600" y="5927499"/>
            <a:ext cx="100013" cy="498475"/>
          </a:xfrm>
          <a:custGeom>
            <a:avLst/>
            <a:gdLst/>
            <a:ahLst/>
            <a:cxnLst/>
            <a:rect l="l" t="t" r="r" b="b"/>
            <a:pathLst>
              <a:path w="63" h="314" extrusionOk="0">
                <a:moveTo>
                  <a:pt x="27" y="0"/>
                </a:moveTo>
                <a:lnTo>
                  <a:pt x="0" y="314"/>
                </a:lnTo>
                <a:lnTo>
                  <a:pt x="63" y="295"/>
                </a:lnTo>
                <a:lnTo>
                  <a:pt x="27" y="1"/>
                </a:lnTo>
                <a:lnTo>
                  <a:pt x="27" y="0"/>
                </a:lnTo>
                <a:close/>
              </a:path>
            </a:pathLst>
          </a:custGeom>
          <a:solidFill>
            <a:srgbClr val="66CB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4"/>
          <p:cNvSpPr/>
          <p:nvPr/>
        </p:nvSpPr>
        <p:spPr>
          <a:xfrm>
            <a:off x="3149600" y="5927499"/>
            <a:ext cx="100013" cy="498475"/>
          </a:xfrm>
          <a:custGeom>
            <a:avLst/>
            <a:gdLst/>
            <a:ahLst/>
            <a:cxnLst/>
            <a:rect l="l" t="t" r="r" b="b"/>
            <a:pathLst>
              <a:path w="63" h="314" extrusionOk="0">
                <a:moveTo>
                  <a:pt x="27" y="0"/>
                </a:moveTo>
                <a:lnTo>
                  <a:pt x="0" y="314"/>
                </a:lnTo>
                <a:lnTo>
                  <a:pt x="63" y="295"/>
                </a:lnTo>
                <a:lnTo>
                  <a:pt x="27" y="1"/>
                </a:lnTo>
                <a:lnTo>
                  <a:pt x="2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4"/>
          <p:cNvSpPr/>
          <p:nvPr/>
        </p:nvSpPr>
        <p:spPr>
          <a:xfrm>
            <a:off x="3133725" y="6395812"/>
            <a:ext cx="136525" cy="209550"/>
          </a:xfrm>
          <a:custGeom>
            <a:avLst/>
            <a:gdLst/>
            <a:ahLst/>
            <a:cxnLst/>
            <a:rect l="l" t="t" r="r" b="b"/>
            <a:pathLst>
              <a:path w="86" h="132" extrusionOk="0">
                <a:moveTo>
                  <a:pt x="73" y="0"/>
                </a:moveTo>
                <a:lnTo>
                  <a:pt x="10" y="19"/>
                </a:lnTo>
                <a:lnTo>
                  <a:pt x="0" y="132"/>
                </a:lnTo>
                <a:lnTo>
                  <a:pt x="86" y="112"/>
                </a:lnTo>
                <a:lnTo>
                  <a:pt x="73" y="0"/>
                </a:lnTo>
                <a:close/>
              </a:path>
            </a:pathLst>
          </a:custGeom>
          <a:solidFill>
            <a:srgbClr val="3AB1C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4"/>
          <p:cNvSpPr/>
          <p:nvPr/>
        </p:nvSpPr>
        <p:spPr>
          <a:xfrm>
            <a:off x="3133725" y="6395812"/>
            <a:ext cx="136525" cy="209550"/>
          </a:xfrm>
          <a:custGeom>
            <a:avLst/>
            <a:gdLst/>
            <a:ahLst/>
            <a:cxnLst/>
            <a:rect l="l" t="t" r="r" b="b"/>
            <a:pathLst>
              <a:path w="86" h="132" extrusionOk="0">
                <a:moveTo>
                  <a:pt x="73" y="0"/>
                </a:moveTo>
                <a:lnTo>
                  <a:pt x="10" y="19"/>
                </a:lnTo>
                <a:lnTo>
                  <a:pt x="0" y="132"/>
                </a:lnTo>
                <a:lnTo>
                  <a:pt x="86" y="112"/>
                </a:lnTo>
                <a:lnTo>
                  <a:pt x="7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4"/>
          <p:cNvSpPr/>
          <p:nvPr/>
        </p:nvSpPr>
        <p:spPr>
          <a:xfrm>
            <a:off x="3111500" y="6573612"/>
            <a:ext cx="184150" cy="293688"/>
          </a:xfrm>
          <a:custGeom>
            <a:avLst/>
            <a:gdLst/>
            <a:ahLst/>
            <a:cxnLst/>
            <a:rect l="l" t="t" r="r" b="b"/>
            <a:pathLst>
              <a:path w="116" h="185" extrusionOk="0">
                <a:moveTo>
                  <a:pt x="100" y="0"/>
                </a:moveTo>
                <a:lnTo>
                  <a:pt x="14" y="20"/>
                </a:lnTo>
                <a:lnTo>
                  <a:pt x="0" y="185"/>
                </a:lnTo>
                <a:lnTo>
                  <a:pt x="81" y="185"/>
                </a:lnTo>
                <a:lnTo>
                  <a:pt x="116" y="128"/>
                </a:lnTo>
                <a:lnTo>
                  <a:pt x="100" y="0"/>
                </a:lnTo>
                <a:close/>
              </a:path>
            </a:pathLst>
          </a:custGeom>
          <a:solidFill>
            <a:srgbClr val="30AA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4"/>
          <p:cNvSpPr/>
          <p:nvPr/>
        </p:nvSpPr>
        <p:spPr>
          <a:xfrm>
            <a:off x="3111500" y="6573612"/>
            <a:ext cx="184150" cy="293688"/>
          </a:xfrm>
          <a:custGeom>
            <a:avLst/>
            <a:gdLst/>
            <a:ahLst/>
            <a:cxnLst/>
            <a:rect l="l" t="t" r="r" b="b"/>
            <a:pathLst>
              <a:path w="116" h="185" extrusionOk="0">
                <a:moveTo>
                  <a:pt x="100" y="0"/>
                </a:moveTo>
                <a:lnTo>
                  <a:pt x="14" y="20"/>
                </a:lnTo>
                <a:lnTo>
                  <a:pt x="0" y="185"/>
                </a:lnTo>
                <a:lnTo>
                  <a:pt x="81" y="185"/>
                </a:lnTo>
                <a:lnTo>
                  <a:pt x="116" y="128"/>
                </a:lnTo>
                <a:lnTo>
                  <a:pt x="10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4"/>
          <p:cNvSpPr/>
          <p:nvPr/>
        </p:nvSpPr>
        <p:spPr>
          <a:xfrm>
            <a:off x="3240087" y="6776812"/>
            <a:ext cx="66675" cy="90488"/>
          </a:xfrm>
          <a:custGeom>
            <a:avLst/>
            <a:gdLst/>
            <a:ahLst/>
            <a:cxnLst/>
            <a:rect l="l" t="t" r="r" b="b"/>
            <a:pathLst>
              <a:path w="42" h="57" extrusionOk="0">
                <a:moveTo>
                  <a:pt x="35" y="0"/>
                </a:moveTo>
                <a:lnTo>
                  <a:pt x="0" y="57"/>
                </a:lnTo>
                <a:lnTo>
                  <a:pt x="42" y="57"/>
                </a:lnTo>
                <a:lnTo>
                  <a:pt x="35" y="0"/>
                </a:lnTo>
                <a:close/>
              </a:path>
            </a:pathLst>
          </a:custGeom>
          <a:solidFill>
            <a:srgbClr val="37B0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4"/>
          <p:cNvSpPr/>
          <p:nvPr/>
        </p:nvSpPr>
        <p:spPr>
          <a:xfrm>
            <a:off x="3240087" y="6776812"/>
            <a:ext cx="66675" cy="90488"/>
          </a:xfrm>
          <a:custGeom>
            <a:avLst/>
            <a:gdLst/>
            <a:ahLst/>
            <a:cxnLst/>
            <a:rect l="l" t="t" r="r" b="b"/>
            <a:pathLst>
              <a:path w="42" h="57" extrusionOk="0">
                <a:moveTo>
                  <a:pt x="35" y="0"/>
                </a:moveTo>
                <a:lnTo>
                  <a:pt x="0" y="57"/>
                </a:lnTo>
                <a:lnTo>
                  <a:pt x="42" y="57"/>
                </a:lnTo>
                <a:lnTo>
                  <a:pt x="3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4"/>
          <p:cNvSpPr/>
          <p:nvPr/>
        </p:nvSpPr>
        <p:spPr>
          <a:xfrm>
            <a:off x="3192462" y="5927499"/>
            <a:ext cx="1588" cy="1588"/>
          </a:xfrm>
          <a:prstGeom prst="rect">
            <a:avLst/>
          </a:prstGeom>
          <a:solidFill>
            <a:srgbClr val="B4E9E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4"/>
          <p:cNvSpPr/>
          <p:nvPr/>
        </p:nvSpPr>
        <p:spPr>
          <a:xfrm>
            <a:off x="3192462" y="5927499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4"/>
          <p:cNvSpPr/>
          <p:nvPr/>
        </p:nvSpPr>
        <p:spPr>
          <a:xfrm>
            <a:off x="3038475" y="5927499"/>
            <a:ext cx="153988" cy="688975"/>
          </a:xfrm>
          <a:custGeom>
            <a:avLst/>
            <a:gdLst/>
            <a:ahLst/>
            <a:cxnLst/>
            <a:rect l="l" t="t" r="r" b="b"/>
            <a:pathLst>
              <a:path w="97" h="434" extrusionOk="0">
                <a:moveTo>
                  <a:pt x="97" y="0"/>
                </a:moveTo>
                <a:lnTo>
                  <a:pt x="0" y="341"/>
                </a:lnTo>
                <a:lnTo>
                  <a:pt x="29" y="327"/>
                </a:lnTo>
                <a:lnTo>
                  <a:pt x="32" y="434"/>
                </a:lnTo>
                <a:lnTo>
                  <a:pt x="29" y="327"/>
                </a:lnTo>
                <a:lnTo>
                  <a:pt x="70" y="314"/>
                </a:lnTo>
                <a:lnTo>
                  <a:pt x="97" y="0"/>
                </a:lnTo>
                <a:lnTo>
                  <a:pt x="97" y="0"/>
                </a:lnTo>
                <a:close/>
              </a:path>
            </a:pathLst>
          </a:custGeom>
          <a:solidFill>
            <a:srgbClr val="65CA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4"/>
          <p:cNvSpPr/>
          <p:nvPr/>
        </p:nvSpPr>
        <p:spPr>
          <a:xfrm>
            <a:off x="3038475" y="5927499"/>
            <a:ext cx="153988" cy="688975"/>
          </a:xfrm>
          <a:custGeom>
            <a:avLst/>
            <a:gdLst/>
            <a:ahLst/>
            <a:cxnLst/>
            <a:rect l="l" t="t" r="r" b="b"/>
            <a:pathLst>
              <a:path w="97" h="434" extrusionOk="0">
                <a:moveTo>
                  <a:pt x="97" y="0"/>
                </a:moveTo>
                <a:lnTo>
                  <a:pt x="0" y="341"/>
                </a:lnTo>
                <a:lnTo>
                  <a:pt x="29" y="327"/>
                </a:lnTo>
                <a:lnTo>
                  <a:pt x="32" y="434"/>
                </a:lnTo>
                <a:lnTo>
                  <a:pt x="29" y="327"/>
                </a:lnTo>
                <a:lnTo>
                  <a:pt x="70" y="314"/>
                </a:lnTo>
                <a:lnTo>
                  <a:pt x="97" y="0"/>
                </a:lnTo>
                <a:lnTo>
                  <a:pt x="9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4"/>
          <p:cNvSpPr/>
          <p:nvPr/>
        </p:nvSpPr>
        <p:spPr>
          <a:xfrm>
            <a:off x="2989262" y="6446612"/>
            <a:ext cx="100013" cy="192088"/>
          </a:xfrm>
          <a:custGeom>
            <a:avLst/>
            <a:gdLst/>
            <a:ahLst/>
            <a:cxnLst/>
            <a:rect l="l" t="t" r="r" b="b"/>
            <a:pathLst>
              <a:path w="63" h="121" extrusionOk="0">
                <a:moveTo>
                  <a:pt x="60" y="0"/>
                </a:moveTo>
                <a:lnTo>
                  <a:pt x="31" y="14"/>
                </a:lnTo>
                <a:lnTo>
                  <a:pt x="0" y="121"/>
                </a:lnTo>
                <a:lnTo>
                  <a:pt x="63" y="107"/>
                </a:lnTo>
                <a:lnTo>
                  <a:pt x="60" y="0"/>
                </a:lnTo>
                <a:close/>
              </a:path>
            </a:pathLst>
          </a:custGeom>
          <a:solidFill>
            <a:srgbClr val="3CB2C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4"/>
          <p:cNvSpPr/>
          <p:nvPr/>
        </p:nvSpPr>
        <p:spPr>
          <a:xfrm>
            <a:off x="2989262" y="6446612"/>
            <a:ext cx="100013" cy="192088"/>
          </a:xfrm>
          <a:custGeom>
            <a:avLst/>
            <a:gdLst/>
            <a:ahLst/>
            <a:cxnLst/>
            <a:rect l="l" t="t" r="r" b="b"/>
            <a:pathLst>
              <a:path w="63" h="121" extrusionOk="0">
                <a:moveTo>
                  <a:pt x="60" y="0"/>
                </a:moveTo>
                <a:lnTo>
                  <a:pt x="31" y="14"/>
                </a:lnTo>
                <a:lnTo>
                  <a:pt x="0" y="121"/>
                </a:lnTo>
                <a:lnTo>
                  <a:pt x="63" y="107"/>
                </a:lnTo>
                <a:lnTo>
                  <a:pt x="6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4"/>
          <p:cNvSpPr/>
          <p:nvPr/>
        </p:nvSpPr>
        <p:spPr>
          <a:xfrm>
            <a:off x="2946400" y="6616474"/>
            <a:ext cx="147638" cy="250825"/>
          </a:xfrm>
          <a:custGeom>
            <a:avLst/>
            <a:gdLst/>
            <a:ahLst/>
            <a:cxnLst/>
            <a:rect l="l" t="t" r="r" b="b"/>
            <a:pathLst>
              <a:path w="93" h="158" extrusionOk="0">
                <a:moveTo>
                  <a:pt x="90" y="0"/>
                </a:moveTo>
                <a:lnTo>
                  <a:pt x="27" y="14"/>
                </a:lnTo>
                <a:lnTo>
                  <a:pt x="0" y="108"/>
                </a:lnTo>
                <a:lnTo>
                  <a:pt x="51" y="158"/>
                </a:lnTo>
                <a:lnTo>
                  <a:pt x="93" y="158"/>
                </a:lnTo>
                <a:lnTo>
                  <a:pt x="90" y="0"/>
                </a:lnTo>
                <a:close/>
              </a:path>
            </a:pathLst>
          </a:custGeom>
          <a:solidFill>
            <a:srgbClr val="32AB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4"/>
          <p:cNvSpPr/>
          <p:nvPr/>
        </p:nvSpPr>
        <p:spPr>
          <a:xfrm>
            <a:off x="2946400" y="6616474"/>
            <a:ext cx="147638" cy="250825"/>
          </a:xfrm>
          <a:custGeom>
            <a:avLst/>
            <a:gdLst/>
            <a:ahLst/>
            <a:cxnLst/>
            <a:rect l="l" t="t" r="r" b="b"/>
            <a:pathLst>
              <a:path w="93" h="158" extrusionOk="0">
                <a:moveTo>
                  <a:pt x="90" y="0"/>
                </a:moveTo>
                <a:lnTo>
                  <a:pt x="27" y="14"/>
                </a:lnTo>
                <a:lnTo>
                  <a:pt x="0" y="108"/>
                </a:lnTo>
                <a:lnTo>
                  <a:pt x="51" y="158"/>
                </a:lnTo>
                <a:lnTo>
                  <a:pt x="93" y="158"/>
                </a:lnTo>
                <a:lnTo>
                  <a:pt x="9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4"/>
          <p:cNvSpPr/>
          <p:nvPr/>
        </p:nvSpPr>
        <p:spPr>
          <a:xfrm>
            <a:off x="3084512" y="6425974"/>
            <a:ext cx="65088" cy="190500"/>
          </a:xfrm>
          <a:custGeom>
            <a:avLst/>
            <a:gdLst/>
            <a:ahLst/>
            <a:cxnLst/>
            <a:rect l="l" t="t" r="r" b="b"/>
            <a:pathLst>
              <a:path w="41" h="120" extrusionOk="0">
                <a:moveTo>
                  <a:pt x="41" y="0"/>
                </a:moveTo>
                <a:lnTo>
                  <a:pt x="0" y="13"/>
                </a:lnTo>
                <a:lnTo>
                  <a:pt x="3" y="120"/>
                </a:lnTo>
                <a:lnTo>
                  <a:pt x="31" y="113"/>
                </a:lnTo>
                <a:lnTo>
                  <a:pt x="41" y="0"/>
                </a:lnTo>
                <a:close/>
              </a:path>
            </a:pathLst>
          </a:custGeom>
          <a:solidFill>
            <a:srgbClr val="39B0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4"/>
          <p:cNvSpPr/>
          <p:nvPr/>
        </p:nvSpPr>
        <p:spPr>
          <a:xfrm>
            <a:off x="3084512" y="6425974"/>
            <a:ext cx="65088" cy="190500"/>
          </a:xfrm>
          <a:custGeom>
            <a:avLst/>
            <a:gdLst/>
            <a:ahLst/>
            <a:cxnLst/>
            <a:rect l="l" t="t" r="r" b="b"/>
            <a:pathLst>
              <a:path w="41" h="120" extrusionOk="0">
                <a:moveTo>
                  <a:pt x="41" y="0"/>
                </a:moveTo>
                <a:lnTo>
                  <a:pt x="0" y="13"/>
                </a:lnTo>
                <a:lnTo>
                  <a:pt x="3" y="120"/>
                </a:lnTo>
                <a:lnTo>
                  <a:pt x="31" y="113"/>
                </a:lnTo>
                <a:lnTo>
                  <a:pt x="4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4"/>
          <p:cNvSpPr/>
          <p:nvPr/>
        </p:nvSpPr>
        <p:spPr>
          <a:xfrm>
            <a:off x="3089275" y="6605362"/>
            <a:ext cx="44450" cy="261938"/>
          </a:xfrm>
          <a:custGeom>
            <a:avLst/>
            <a:gdLst/>
            <a:ahLst/>
            <a:cxnLst/>
            <a:rect l="l" t="t" r="r" b="b"/>
            <a:pathLst>
              <a:path w="28" h="165" extrusionOk="0">
                <a:moveTo>
                  <a:pt x="28" y="0"/>
                </a:moveTo>
                <a:lnTo>
                  <a:pt x="0" y="7"/>
                </a:lnTo>
                <a:lnTo>
                  <a:pt x="3" y="165"/>
                </a:lnTo>
                <a:lnTo>
                  <a:pt x="14" y="165"/>
                </a:lnTo>
                <a:lnTo>
                  <a:pt x="28" y="0"/>
                </a:lnTo>
                <a:close/>
              </a:path>
            </a:pathLst>
          </a:custGeom>
          <a:solidFill>
            <a:srgbClr val="2FAA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4"/>
          <p:cNvSpPr/>
          <p:nvPr/>
        </p:nvSpPr>
        <p:spPr>
          <a:xfrm>
            <a:off x="3089275" y="6605362"/>
            <a:ext cx="44450" cy="261938"/>
          </a:xfrm>
          <a:custGeom>
            <a:avLst/>
            <a:gdLst/>
            <a:ahLst/>
            <a:cxnLst/>
            <a:rect l="l" t="t" r="r" b="b"/>
            <a:pathLst>
              <a:path w="28" h="165" extrusionOk="0">
                <a:moveTo>
                  <a:pt x="28" y="0"/>
                </a:moveTo>
                <a:lnTo>
                  <a:pt x="0" y="7"/>
                </a:lnTo>
                <a:lnTo>
                  <a:pt x="3" y="165"/>
                </a:lnTo>
                <a:lnTo>
                  <a:pt x="14" y="165"/>
                </a:lnTo>
                <a:lnTo>
                  <a:pt x="2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4"/>
          <p:cNvSpPr/>
          <p:nvPr/>
        </p:nvSpPr>
        <p:spPr>
          <a:xfrm>
            <a:off x="806450" y="5710012"/>
            <a:ext cx="188913" cy="219075"/>
          </a:xfrm>
          <a:custGeom>
            <a:avLst/>
            <a:gdLst/>
            <a:ahLst/>
            <a:cxnLst/>
            <a:rect l="l" t="t" r="r" b="b"/>
            <a:pathLst>
              <a:path w="119" h="138" extrusionOk="0">
                <a:moveTo>
                  <a:pt x="0" y="0"/>
                </a:moveTo>
                <a:lnTo>
                  <a:pt x="12" y="69"/>
                </a:lnTo>
                <a:lnTo>
                  <a:pt x="119" y="138"/>
                </a:lnTo>
                <a:lnTo>
                  <a:pt x="0" y="0"/>
                </a:lnTo>
                <a:close/>
              </a:path>
            </a:pathLst>
          </a:custGeom>
          <a:solidFill>
            <a:srgbClr val="C0EC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4"/>
          <p:cNvSpPr/>
          <p:nvPr/>
        </p:nvSpPr>
        <p:spPr>
          <a:xfrm>
            <a:off x="806450" y="5710012"/>
            <a:ext cx="188913" cy="219075"/>
          </a:xfrm>
          <a:custGeom>
            <a:avLst/>
            <a:gdLst/>
            <a:ahLst/>
            <a:cxnLst/>
            <a:rect l="l" t="t" r="r" b="b"/>
            <a:pathLst>
              <a:path w="119" h="138" extrusionOk="0">
                <a:moveTo>
                  <a:pt x="0" y="0"/>
                </a:moveTo>
                <a:lnTo>
                  <a:pt x="12" y="69"/>
                </a:lnTo>
                <a:lnTo>
                  <a:pt x="119" y="13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4"/>
          <p:cNvSpPr/>
          <p:nvPr/>
        </p:nvSpPr>
        <p:spPr>
          <a:xfrm>
            <a:off x="825500" y="5819549"/>
            <a:ext cx="673100" cy="803275"/>
          </a:xfrm>
          <a:custGeom>
            <a:avLst/>
            <a:gdLst/>
            <a:ahLst/>
            <a:cxnLst/>
            <a:rect l="l" t="t" r="r" b="b"/>
            <a:pathLst>
              <a:path w="424" h="506" extrusionOk="0">
                <a:moveTo>
                  <a:pt x="0" y="0"/>
                </a:moveTo>
                <a:lnTo>
                  <a:pt x="21" y="124"/>
                </a:lnTo>
                <a:lnTo>
                  <a:pt x="343" y="506"/>
                </a:lnTo>
                <a:lnTo>
                  <a:pt x="424" y="439"/>
                </a:lnTo>
                <a:lnTo>
                  <a:pt x="107" y="69"/>
                </a:lnTo>
                <a:lnTo>
                  <a:pt x="0" y="0"/>
                </a:lnTo>
                <a:close/>
              </a:path>
            </a:pathLst>
          </a:custGeom>
          <a:solidFill>
            <a:srgbClr val="58C6D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4"/>
          <p:cNvSpPr/>
          <p:nvPr/>
        </p:nvSpPr>
        <p:spPr>
          <a:xfrm>
            <a:off x="825500" y="5819549"/>
            <a:ext cx="673100" cy="803275"/>
          </a:xfrm>
          <a:custGeom>
            <a:avLst/>
            <a:gdLst/>
            <a:ahLst/>
            <a:cxnLst/>
            <a:rect l="l" t="t" r="r" b="b"/>
            <a:pathLst>
              <a:path w="424" h="506" extrusionOk="0">
                <a:moveTo>
                  <a:pt x="0" y="0"/>
                </a:moveTo>
                <a:lnTo>
                  <a:pt x="21" y="124"/>
                </a:lnTo>
                <a:lnTo>
                  <a:pt x="343" y="506"/>
                </a:lnTo>
                <a:lnTo>
                  <a:pt x="424" y="439"/>
                </a:lnTo>
                <a:lnTo>
                  <a:pt x="107" y="6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4"/>
          <p:cNvSpPr/>
          <p:nvPr/>
        </p:nvSpPr>
        <p:spPr>
          <a:xfrm>
            <a:off x="858837" y="6016399"/>
            <a:ext cx="511175" cy="806450"/>
          </a:xfrm>
          <a:custGeom>
            <a:avLst/>
            <a:gdLst/>
            <a:ahLst/>
            <a:cxnLst/>
            <a:rect l="l" t="t" r="r" b="b"/>
            <a:pathLst>
              <a:path w="322" h="508" extrusionOk="0">
                <a:moveTo>
                  <a:pt x="0" y="0"/>
                </a:moveTo>
                <a:lnTo>
                  <a:pt x="82" y="478"/>
                </a:lnTo>
                <a:lnTo>
                  <a:pt x="172" y="508"/>
                </a:lnTo>
                <a:lnTo>
                  <a:pt x="322" y="382"/>
                </a:lnTo>
                <a:lnTo>
                  <a:pt x="0" y="0"/>
                </a:lnTo>
                <a:close/>
              </a:path>
            </a:pathLst>
          </a:custGeom>
          <a:solidFill>
            <a:srgbClr val="67CC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4"/>
          <p:cNvSpPr/>
          <p:nvPr/>
        </p:nvSpPr>
        <p:spPr>
          <a:xfrm>
            <a:off x="858837" y="6016399"/>
            <a:ext cx="511175" cy="806450"/>
          </a:xfrm>
          <a:custGeom>
            <a:avLst/>
            <a:gdLst/>
            <a:ahLst/>
            <a:cxnLst/>
            <a:rect l="l" t="t" r="r" b="b"/>
            <a:pathLst>
              <a:path w="322" h="508" extrusionOk="0">
                <a:moveTo>
                  <a:pt x="0" y="0"/>
                </a:moveTo>
                <a:lnTo>
                  <a:pt x="82" y="478"/>
                </a:lnTo>
                <a:lnTo>
                  <a:pt x="172" y="508"/>
                </a:lnTo>
                <a:lnTo>
                  <a:pt x="322" y="38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4"/>
          <p:cNvSpPr/>
          <p:nvPr/>
        </p:nvSpPr>
        <p:spPr>
          <a:xfrm>
            <a:off x="1370012" y="6516462"/>
            <a:ext cx="430213" cy="350838"/>
          </a:xfrm>
          <a:custGeom>
            <a:avLst/>
            <a:gdLst/>
            <a:ahLst/>
            <a:cxnLst/>
            <a:rect l="l" t="t" r="r" b="b"/>
            <a:pathLst>
              <a:path w="271" h="221" extrusionOk="0">
                <a:moveTo>
                  <a:pt x="81" y="0"/>
                </a:moveTo>
                <a:lnTo>
                  <a:pt x="0" y="67"/>
                </a:lnTo>
                <a:lnTo>
                  <a:pt x="132" y="221"/>
                </a:lnTo>
                <a:lnTo>
                  <a:pt x="271" y="221"/>
                </a:lnTo>
                <a:lnTo>
                  <a:pt x="81" y="0"/>
                </a:lnTo>
                <a:close/>
              </a:path>
            </a:pathLst>
          </a:custGeom>
          <a:solidFill>
            <a:srgbClr val="32AC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4"/>
          <p:cNvSpPr/>
          <p:nvPr/>
        </p:nvSpPr>
        <p:spPr>
          <a:xfrm>
            <a:off x="1370012" y="6516462"/>
            <a:ext cx="430213" cy="350838"/>
          </a:xfrm>
          <a:custGeom>
            <a:avLst/>
            <a:gdLst/>
            <a:ahLst/>
            <a:cxnLst/>
            <a:rect l="l" t="t" r="r" b="b"/>
            <a:pathLst>
              <a:path w="271" h="221" extrusionOk="0">
                <a:moveTo>
                  <a:pt x="81" y="0"/>
                </a:moveTo>
                <a:lnTo>
                  <a:pt x="0" y="67"/>
                </a:lnTo>
                <a:lnTo>
                  <a:pt x="132" y="221"/>
                </a:lnTo>
                <a:lnTo>
                  <a:pt x="271" y="221"/>
                </a:lnTo>
                <a:lnTo>
                  <a:pt x="8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4"/>
          <p:cNvSpPr/>
          <p:nvPr/>
        </p:nvSpPr>
        <p:spPr>
          <a:xfrm>
            <a:off x="1131887" y="6622824"/>
            <a:ext cx="447675" cy="244475"/>
          </a:xfrm>
          <a:custGeom>
            <a:avLst/>
            <a:gdLst/>
            <a:ahLst/>
            <a:cxnLst/>
            <a:rect l="l" t="t" r="r" b="b"/>
            <a:pathLst>
              <a:path w="282" h="154" extrusionOk="0">
                <a:moveTo>
                  <a:pt x="150" y="0"/>
                </a:moveTo>
                <a:lnTo>
                  <a:pt x="0" y="126"/>
                </a:lnTo>
                <a:lnTo>
                  <a:pt x="88" y="154"/>
                </a:lnTo>
                <a:lnTo>
                  <a:pt x="282" y="154"/>
                </a:lnTo>
                <a:lnTo>
                  <a:pt x="150" y="0"/>
                </a:lnTo>
                <a:close/>
              </a:path>
            </a:pathLst>
          </a:custGeom>
          <a:solidFill>
            <a:srgbClr val="3AB2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4"/>
          <p:cNvSpPr/>
          <p:nvPr/>
        </p:nvSpPr>
        <p:spPr>
          <a:xfrm>
            <a:off x="1131887" y="6622824"/>
            <a:ext cx="447675" cy="244475"/>
          </a:xfrm>
          <a:custGeom>
            <a:avLst/>
            <a:gdLst/>
            <a:ahLst/>
            <a:cxnLst/>
            <a:rect l="l" t="t" r="r" b="b"/>
            <a:pathLst>
              <a:path w="282" h="154" extrusionOk="0">
                <a:moveTo>
                  <a:pt x="150" y="0"/>
                </a:moveTo>
                <a:lnTo>
                  <a:pt x="0" y="126"/>
                </a:lnTo>
                <a:lnTo>
                  <a:pt x="88" y="154"/>
                </a:lnTo>
                <a:lnTo>
                  <a:pt x="282" y="154"/>
                </a:lnTo>
                <a:lnTo>
                  <a:pt x="15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4"/>
          <p:cNvSpPr/>
          <p:nvPr/>
        </p:nvSpPr>
        <p:spPr>
          <a:xfrm>
            <a:off x="796925" y="5710012"/>
            <a:ext cx="28575" cy="109538"/>
          </a:xfrm>
          <a:custGeom>
            <a:avLst/>
            <a:gdLst/>
            <a:ahLst/>
            <a:cxnLst/>
            <a:rect l="l" t="t" r="r" b="b"/>
            <a:pathLst>
              <a:path w="18" h="69" extrusionOk="0">
                <a:moveTo>
                  <a:pt x="6" y="0"/>
                </a:moveTo>
                <a:lnTo>
                  <a:pt x="0" y="57"/>
                </a:lnTo>
                <a:lnTo>
                  <a:pt x="18" y="69"/>
                </a:lnTo>
                <a:lnTo>
                  <a:pt x="6" y="0"/>
                </a:lnTo>
                <a:close/>
              </a:path>
            </a:pathLst>
          </a:custGeom>
          <a:solidFill>
            <a:srgbClr val="C4EDF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4"/>
          <p:cNvSpPr/>
          <p:nvPr/>
        </p:nvSpPr>
        <p:spPr>
          <a:xfrm>
            <a:off x="796925" y="5710012"/>
            <a:ext cx="28575" cy="109538"/>
          </a:xfrm>
          <a:custGeom>
            <a:avLst/>
            <a:gdLst/>
            <a:ahLst/>
            <a:cxnLst/>
            <a:rect l="l" t="t" r="r" b="b"/>
            <a:pathLst>
              <a:path w="18" h="69" extrusionOk="0">
                <a:moveTo>
                  <a:pt x="6" y="0"/>
                </a:moveTo>
                <a:lnTo>
                  <a:pt x="0" y="57"/>
                </a:lnTo>
                <a:lnTo>
                  <a:pt x="18" y="69"/>
                </a:lnTo>
                <a:lnTo>
                  <a:pt x="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4"/>
          <p:cNvSpPr/>
          <p:nvPr/>
        </p:nvSpPr>
        <p:spPr>
          <a:xfrm>
            <a:off x="782637" y="5800499"/>
            <a:ext cx="76200" cy="215900"/>
          </a:xfrm>
          <a:custGeom>
            <a:avLst/>
            <a:gdLst/>
            <a:ahLst/>
            <a:cxnLst/>
            <a:rect l="l" t="t" r="r" b="b"/>
            <a:pathLst>
              <a:path w="48" h="136" extrusionOk="0">
                <a:moveTo>
                  <a:pt x="9" y="0"/>
                </a:moveTo>
                <a:lnTo>
                  <a:pt x="0" y="79"/>
                </a:lnTo>
                <a:lnTo>
                  <a:pt x="48" y="136"/>
                </a:lnTo>
                <a:lnTo>
                  <a:pt x="27" y="12"/>
                </a:lnTo>
                <a:lnTo>
                  <a:pt x="9" y="0"/>
                </a:lnTo>
                <a:close/>
              </a:path>
            </a:pathLst>
          </a:custGeom>
          <a:solidFill>
            <a:srgbClr val="5AC7D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4"/>
          <p:cNvSpPr/>
          <p:nvPr/>
        </p:nvSpPr>
        <p:spPr>
          <a:xfrm>
            <a:off x="782637" y="5800499"/>
            <a:ext cx="76200" cy="215900"/>
          </a:xfrm>
          <a:custGeom>
            <a:avLst/>
            <a:gdLst/>
            <a:ahLst/>
            <a:cxnLst/>
            <a:rect l="l" t="t" r="r" b="b"/>
            <a:pathLst>
              <a:path w="48" h="136" extrusionOk="0">
                <a:moveTo>
                  <a:pt x="9" y="0"/>
                </a:moveTo>
                <a:lnTo>
                  <a:pt x="0" y="79"/>
                </a:lnTo>
                <a:lnTo>
                  <a:pt x="48" y="136"/>
                </a:lnTo>
                <a:lnTo>
                  <a:pt x="27" y="12"/>
                </a:lnTo>
                <a:lnTo>
                  <a:pt x="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4"/>
          <p:cNvSpPr/>
          <p:nvPr/>
        </p:nvSpPr>
        <p:spPr>
          <a:xfrm>
            <a:off x="693737" y="5925911"/>
            <a:ext cx="295275" cy="849312"/>
          </a:xfrm>
          <a:custGeom>
            <a:avLst/>
            <a:gdLst/>
            <a:ahLst/>
            <a:cxnLst/>
            <a:rect l="l" t="t" r="r" b="b"/>
            <a:pathLst>
              <a:path w="186" h="535" extrusionOk="0">
                <a:moveTo>
                  <a:pt x="56" y="0"/>
                </a:moveTo>
                <a:lnTo>
                  <a:pt x="6" y="469"/>
                </a:lnTo>
                <a:lnTo>
                  <a:pt x="63" y="494"/>
                </a:lnTo>
                <a:lnTo>
                  <a:pt x="0" y="524"/>
                </a:lnTo>
                <a:lnTo>
                  <a:pt x="63" y="494"/>
                </a:lnTo>
                <a:lnTo>
                  <a:pt x="186" y="535"/>
                </a:lnTo>
                <a:lnTo>
                  <a:pt x="104" y="57"/>
                </a:lnTo>
                <a:lnTo>
                  <a:pt x="56" y="0"/>
                </a:lnTo>
                <a:close/>
              </a:path>
            </a:pathLst>
          </a:custGeom>
          <a:solidFill>
            <a:srgbClr val="69CDD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4"/>
          <p:cNvSpPr/>
          <p:nvPr/>
        </p:nvSpPr>
        <p:spPr>
          <a:xfrm>
            <a:off x="693737" y="5925911"/>
            <a:ext cx="295275" cy="849312"/>
          </a:xfrm>
          <a:custGeom>
            <a:avLst/>
            <a:gdLst/>
            <a:ahLst/>
            <a:cxnLst/>
            <a:rect l="l" t="t" r="r" b="b"/>
            <a:pathLst>
              <a:path w="186" h="535" extrusionOk="0">
                <a:moveTo>
                  <a:pt x="56" y="0"/>
                </a:moveTo>
                <a:lnTo>
                  <a:pt x="6" y="469"/>
                </a:lnTo>
                <a:lnTo>
                  <a:pt x="63" y="494"/>
                </a:lnTo>
                <a:lnTo>
                  <a:pt x="0" y="524"/>
                </a:lnTo>
                <a:lnTo>
                  <a:pt x="63" y="494"/>
                </a:lnTo>
                <a:lnTo>
                  <a:pt x="186" y="535"/>
                </a:lnTo>
                <a:lnTo>
                  <a:pt x="104" y="57"/>
                </a:lnTo>
                <a:lnTo>
                  <a:pt x="5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4"/>
          <p:cNvSpPr/>
          <p:nvPr/>
        </p:nvSpPr>
        <p:spPr>
          <a:xfrm>
            <a:off x="366712" y="5710011"/>
            <a:ext cx="439738" cy="922337"/>
          </a:xfrm>
          <a:custGeom>
            <a:avLst/>
            <a:gdLst/>
            <a:ahLst/>
            <a:cxnLst/>
            <a:rect l="l" t="t" r="r" b="b"/>
            <a:pathLst>
              <a:path w="277" h="581" extrusionOk="0">
                <a:moveTo>
                  <a:pt x="129" y="284"/>
                </a:moveTo>
                <a:lnTo>
                  <a:pt x="7" y="519"/>
                </a:lnTo>
                <a:lnTo>
                  <a:pt x="50" y="532"/>
                </a:lnTo>
                <a:lnTo>
                  <a:pt x="0" y="581"/>
                </a:lnTo>
                <a:lnTo>
                  <a:pt x="50" y="532"/>
                </a:lnTo>
                <a:lnTo>
                  <a:pt x="155" y="579"/>
                </a:lnTo>
                <a:lnTo>
                  <a:pt x="129" y="284"/>
                </a:lnTo>
                <a:close/>
                <a:moveTo>
                  <a:pt x="277" y="0"/>
                </a:moveTo>
                <a:lnTo>
                  <a:pt x="254" y="45"/>
                </a:lnTo>
                <a:lnTo>
                  <a:pt x="271" y="57"/>
                </a:lnTo>
                <a:lnTo>
                  <a:pt x="277" y="0"/>
                </a:lnTo>
                <a:close/>
              </a:path>
            </a:pathLst>
          </a:custGeom>
          <a:solidFill>
            <a:srgbClr val="CFF1F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4"/>
          <p:cNvSpPr/>
          <p:nvPr/>
        </p:nvSpPr>
        <p:spPr>
          <a:xfrm>
            <a:off x="366712" y="5710011"/>
            <a:ext cx="439738" cy="922337"/>
          </a:xfrm>
          <a:custGeom>
            <a:avLst/>
            <a:gdLst/>
            <a:ahLst/>
            <a:cxnLst/>
            <a:rect l="l" t="t" r="r" b="b"/>
            <a:pathLst>
              <a:path w="277" h="581" extrusionOk="0">
                <a:moveTo>
                  <a:pt x="129" y="284"/>
                </a:moveTo>
                <a:lnTo>
                  <a:pt x="7" y="519"/>
                </a:lnTo>
                <a:lnTo>
                  <a:pt x="50" y="532"/>
                </a:lnTo>
                <a:lnTo>
                  <a:pt x="0" y="581"/>
                </a:lnTo>
                <a:lnTo>
                  <a:pt x="50" y="532"/>
                </a:lnTo>
                <a:lnTo>
                  <a:pt x="155" y="579"/>
                </a:lnTo>
                <a:lnTo>
                  <a:pt x="129" y="284"/>
                </a:lnTo>
                <a:moveTo>
                  <a:pt x="277" y="0"/>
                </a:moveTo>
                <a:lnTo>
                  <a:pt x="254" y="45"/>
                </a:lnTo>
                <a:lnTo>
                  <a:pt x="271" y="57"/>
                </a:lnTo>
                <a:lnTo>
                  <a:pt x="27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4"/>
          <p:cNvSpPr/>
          <p:nvPr/>
        </p:nvSpPr>
        <p:spPr>
          <a:xfrm>
            <a:off x="727075" y="5781449"/>
            <a:ext cx="69850" cy="144462"/>
          </a:xfrm>
          <a:custGeom>
            <a:avLst/>
            <a:gdLst/>
            <a:ahLst/>
            <a:cxnLst/>
            <a:rect l="l" t="t" r="r" b="b"/>
            <a:pathLst>
              <a:path w="44" h="91" extrusionOk="0">
                <a:moveTo>
                  <a:pt x="27" y="0"/>
                </a:moveTo>
                <a:lnTo>
                  <a:pt x="0" y="50"/>
                </a:lnTo>
                <a:lnTo>
                  <a:pt x="35" y="91"/>
                </a:lnTo>
                <a:lnTo>
                  <a:pt x="44" y="12"/>
                </a:lnTo>
                <a:lnTo>
                  <a:pt x="27" y="0"/>
                </a:lnTo>
                <a:close/>
              </a:path>
            </a:pathLst>
          </a:custGeom>
          <a:solidFill>
            <a:srgbClr val="5FCA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4"/>
          <p:cNvSpPr/>
          <p:nvPr/>
        </p:nvSpPr>
        <p:spPr>
          <a:xfrm>
            <a:off x="727075" y="5781449"/>
            <a:ext cx="69850" cy="144462"/>
          </a:xfrm>
          <a:custGeom>
            <a:avLst/>
            <a:gdLst/>
            <a:ahLst/>
            <a:cxnLst/>
            <a:rect l="l" t="t" r="r" b="b"/>
            <a:pathLst>
              <a:path w="44" h="91" extrusionOk="0">
                <a:moveTo>
                  <a:pt x="27" y="0"/>
                </a:moveTo>
                <a:lnTo>
                  <a:pt x="0" y="50"/>
                </a:lnTo>
                <a:lnTo>
                  <a:pt x="35" y="91"/>
                </a:lnTo>
                <a:lnTo>
                  <a:pt x="44" y="12"/>
                </a:lnTo>
                <a:lnTo>
                  <a:pt x="2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4"/>
          <p:cNvSpPr/>
          <p:nvPr/>
        </p:nvSpPr>
        <p:spPr>
          <a:xfrm>
            <a:off x="571500" y="5860824"/>
            <a:ext cx="211138" cy="809625"/>
          </a:xfrm>
          <a:custGeom>
            <a:avLst/>
            <a:gdLst/>
            <a:ahLst/>
            <a:cxnLst/>
            <a:rect l="l" t="t" r="r" b="b"/>
            <a:pathLst>
              <a:path w="133" h="510" extrusionOk="0">
                <a:moveTo>
                  <a:pt x="98" y="0"/>
                </a:moveTo>
                <a:lnTo>
                  <a:pt x="0" y="189"/>
                </a:lnTo>
                <a:lnTo>
                  <a:pt x="26" y="484"/>
                </a:lnTo>
                <a:lnTo>
                  <a:pt x="83" y="510"/>
                </a:lnTo>
                <a:lnTo>
                  <a:pt x="133" y="41"/>
                </a:lnTo>
                <a:lnTo>
                  <a:pt x="98" y="0"/>
                </a:lnTo>
                <a:close/>
              </a:path>
            </a:pathLst>
          </a:custGeom>
          <a:solidFill>
            <a:srgbClr val="6FD0D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4"/>
          <p:cNvSpPr/>
          <p:nvPr/>
        </p:nvSpPr>
        <p:spPr>
          <a:xfrm>
            <a:off x="571500" y="5860824"/>
            <a:ext cx="211138" cy="809625"/>
          </a:xfrm>
          <a:custGeom>
            <a:avLst/>
            <a:gdLst/>
            <a:ahLst/>
            <a:cxnLst/>
            <a:rect l="l" t="t" r="r" b="b"/>
            <a:pathLst>
              <a:path w="133" h="510" extrusionOk="0">
                <a:moveTo>
                  <a:pt x="98" y="0"/>
                </a:moveTo>
                <a:lnTo>
                  <a:pt x="0" y="189"/>
                </a:lnTo>
                <a:lnTo>
                  <a:pt x="26" y="484"/>
                </a:lnTo>
                <a:lnTo>
                  <a:pt x="83" y="510"/>
                </a:lnTo>
                <a:lnTo>
                  <a:pt x="133" y="41"/>
                </a:lnTo>
                <a:lnTo>
                  <a:pt x="9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4"/>
          <p:cNvSpPr/>
          <p:nvPr/>
        </p:nvSpPr>
        <p:spPr>
          <a:xfrm>
            <a:off x="14287" y="5710011"/>
            <a:ext cx="792163" cy="823912"/>
          </a:xfrm>
          <a:custGeom>
            <a:avLst/>
            <a:gdLst/>
            <a:ahLst/>
            <a:cxnLst/>
            <a:rect l="l" t="t" r="r" b="b"/>
            <a:pathLst>
              <a:path w="499" h="519" extrusionOk="0">
                <a:moveTo>
                  <a:pt x="336" y="107"/>
                </a:moveTo>
                <a:lnTo>
                  <a:pt x="0" y="329"/>
                </a:lnTo>
                <a:lnTo>
                  <a:pt x="0" y="390"/>
                </a:lnTo>
                <a:lnTo>
                  <a:pt x="1" y="388"/>
                </a:lnTo>
                <a:lnTo>
                  <a:pt x="111" y="484"/>
                </a:lnTo>
                <a:lnTo>
                  <a:pt x="229" y="519"/>
                </a:lnTo>
                <a:lnTo>
                  <a:pt x="351" y="284"/>
                </a:lnTo>
                <a:lnTo>
                  <a:pt x="336" y="107"/>
                </a:lnTo>
                <a:close/>
                <a:moveTo>
                  <a:pt x="499" y="0"/>
                </a:moveTo>
                <a:lnTo>
                  <a:pt x="453" y="31"/>
                </a:lnTo>
                <a:lnTo>
                  <a:pt x="476" y="45"/>
                </a:lnTo>
                <a:lnTo>
                  <a:pt x="499" y="0"/>
                </a:lnTo>
                <a:close/>
              </a:path>
            </a:pathLst>
          </a:custGeom>
          <a:solidFill>
            <a:srgbClr val="D3F2F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4"/>
          <p:cNvSpPr/>
          <p:nvPr/>
        </p:nvSpPr>
        <p:spPr>
          <a:xfrm>
            <a:off x="14287" y="5710011"/>
            <a:ext cx="792163" cy="823912"/>
          </a:xfrm>
          <a:custGeom>
            <a:avLst/>
            <a:gdLst/>
            <a:ahLst/>
            <a:cxnLst/>
            <a:rect l="l" t="t" r="r" b="b"/>
            <a:pathLst>
              <a:path w="499" h="519" extrusionOk="0">
                <a:moveTo>
                  <a:pt x="336" y="107"/>
                </a:moveTo>
                <a:lnTo>
                  <a:pt x="0" y="329"/>
                </a:lnTo>
                <a:lnTo>
                  <a:pt x="0" y="390"/>
                </a:lnTo>
                <a:lnTo>
                  <a:pt x="1" y="388"/>
                </a:lnTo>
                <a:lnTo>
                  <a:pt x="111" y="484"/>
                </a:lnTo>
                <a:lnTo>
                  <a:pt x="229" y="519"/>
                </a:lnTo>
                <a:lnTo>
                  <a:pt x="351" y="284"/>
                </a:lnTo>
                <a:lnTo>
                  <a:pt x="336" y="107"/>
                </a:lnTo>
                <a:moveTo>
                  <a:pt x="499" y="0"/>
                </a:moveTo>
                <a:lnTo>
                  <a:pt x="453" y="31"/>
                </a:lnTo>
                <a:lnTo>
                  <a:pt x="476" y="45"/>
                </a:lnTo>
                <a:lnTo>
                  <a:pt x="49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4"/>
          <p:cNvSpPr/>
          <p:nvPr/>
        </p:nvSpPr>
        <p:spPr>
          <a:xfrm>
            <a:off x="673100" y="5759224"/>
            <a:ext cx="96838" cy="101600"/>
          </a:xfrm>
          <a:custGeom>
            <a:avLst/>
            <a:gdLst/>
            <a:ahLst/>
            <a:cxnLst/>
            <a:rect l="l" t="t" r="r" b="b"/>
            <a:pathLst>
              <a:path w="61" h="64" extrusionOk="0">
                <a:moveTo>
                  <a:pt x="38" y="0"/>
                </a:moveTo>
                <a:lnTo>
                  <a:pt x="0" y="24"/>
                </a:lnTo>
                <a:lnTo>
                  <a:pt x="34" y="64"/>
                </a:lnTo>
                <a:lnTo>
                  <a:pt x="61" y="14"/>
                </a:lnTo>
                <a:lnTo>
                  <a:pt x="38" y="0"/>
                </a:lnTo>
                <a:close/>
              </a:path>
            </a:pathLst>
          </a:custGeom>
          <a:solidFill>
            <a:srgbClr val="61CB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4"/>
          <p:cNvSpPr/>
          <p:nvPr/>
        </p:nvSpPr>
        <p:spPr>
          <a:xfrm>
            <a:off x="673100" y="5759224"/>
            <a:ext cx="96838" cy="101600"/>
          </a:xfrm>
          <a:custGeom>
            <a:avLst/>
            <a:gdLst/>
            <a:ahLst/>
            <a:cxnLst/>
            <a:rect l="l" t="t" r="r" b="b"/>
            <a:pathLst>
              <a:path w="61" h="64" extrusionOk="0">
                <a:moveTo>
                  <a:pt x="38" y="0"/>
                </a:moveTo>
                <a:lnTo>
                  <a:pt x="0" y="24"/>
                </a:lnTo>
                <a:lnTo>
                  <a:pt x="34" y="64"/>
                </a:lnTo>
                <a:lnTo>
                  <a:pt x="61" y="14"/>
                </a:lnTo>
                <a:lnTo>
                  <a:pt x="3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4"/>
          <p:cNvSpPr/>
          <p:nvPr/>
        </p:nvSpPr>
        <p:spPr>
          <a:xfrm>
            <a:off x="547687" y="5797324"/>
            <a:ext cx="179388" cy="363537"/>
          </a:xfrm>
          <a:custGeom>
            <a:avLst/>
            <a:gdLst/>
            <a:ahLst/>
            <a:cxnLst/>
            <a:rect l="l" t="t" r="r" b="b"/>
            <a:pathLst>
              <a:path w="113" h="229" extrusionOk="0">
                <a:moveTo>
                  <a:pt x="79" y="0"/>
                </a:moveTo>
                <a:lnTo>
                  <a:pt x="0" y="52"/>
                </a:lnTo>
                <a:lnTo>
                  <a:pt x="15" y="229"/>
                </a:lnTo>
                <a:lnTo>
                  <a:pt x="113" y="40"/>
                </a:lnTo>
                <a:lnTo>
                  <a:pt x="79" y="0"/>
                </a:lnTo>
                <a:close/>
              </a:path>
            </a:pathLst>
          </a:custGeom>
          <a:solidFill>
            <a:srgbClr val="72D1D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4"/>
          <p:cNvSpPr/>
          <p:nvPr/>
        </p:nvSpPr>
        <p:spPr>
          <a:xfrm>
            <a:off x="547687" y="5797324"/>
            <a:ext cx="179388" cy="363537"/>
          </a:xfrm>
          <a:custGeom>
            <a:avLst/>
            <a:gdLst/>
            <a:ahLst/>
            <a:cxnLst/>
            <a:rect l="l" t="t" r="r" b="b"/>
            <a:pathLst>
              <a:path w="113" h="229" extrusionOk="0">
                <a:moveTo>
                  <a:pt x="79" y="0"/>
                </a:moveTo>
                <a:lnTo>
                  <a:pt x="0" y="52"/>
                </a:lnTo>
                <a:lnTo>
                  <a:pt x="15" y="229"/>
                </a:lnTo>
                <a:lnTo>
                  <a:pt x="113" y="40"/>
                </a:lnTo>
                <a:lnTo>
                  <a:pt x="7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4"/>
          <p:cNvSpPr/>
          <p:nvPr/>
        </p:nvSpPr>
        <p:spPr>
          <a:xfrm>
            <a:off x="14287" y="6325961"/>
            <a:ext cx="176213" cy="152400"/>
          </a:xfrm>
          <a:custGeom>
            <a:avLst/>
            <a:gdLst/>
            <a:ahLst/>
            <a:cxnLst/>
            <a:rect l="l" t="t" r="r" b="b"/>
            <a:pathLst>
              <a:path w="111" h="96" extrusionOk="0">
                <a:moveTo>
                  <a:pt x="1" y="0"/>
                </a:moveTo>
                <a:lnTo>
                  <a:pt x="0" y="2"/>
                </a:lnTo>
                <a:lnTo>
                  <a:pt x="0" y="63"/>
                </a:lnTo>
                <a:lnTo>
                  <a:pt x="111" y="96"/>
                </a:lnTo>
                <a:lnTo>
                  <a:pt x="1" y="0"/>
                </a:lnTo>
                <a:close/>
              </a:path>
            </a:pathLst>
          </a:custGeom>
          <a:solidFill>
            <a:srgbClr val="BEEA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4"/>
          <p:cNvSpPr/>
          <p:nvPr/>
        </p:nvSpPr>
        <p:spPr>
          <a:xfrm>
            <a:off x="14287" y="6325961"/>
            <a:ext cx="176213" cy="152400"/>
          </a:xfrm>
          <a:custGeom>
            <a:avLst/>
            <a:gdLst/>
            <a:ahLst/>
            <a:cxnLst/>
            <a:rect l="l" t="t" r="r" b="b"/>
            <a:pathLst>
              <a:path w="111" h="96" extrusionOk="0">
                <a:moveTo>
                  <a:pt x="1" y="0"/>
                </a:moveTo>
                <a:lnTo>
                  <a:pt x="0" y="2"/>
                </a:lnTo>
                <a:lnTo>
                  <a:pt x="0" y="63"/>
                </a:lnTo>
                <a:lnTo>
                  <a:pt x="111" y="96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4"/>
          <p:cNvSpPr/>
          <p:nvPr/>
        </p:nvSpPr>
        <p:spPr>
          <a:xfrm>
            <a:off x="3522662" y="6678386"/>
            <a:ext cx="230188" cy="188912"/>
          </a:xfrm>
          <a:custGeom>
            <a:avLst/>
            <a:gdLst/>
            <a:ahLst/>
            <a:cxnLst/>
            <a:rect l="l" t="t" r="r" b="b"/>
            <a:pathLst>
              <a:path w="145" h="119" extrusionOk="0">
                <a:moveTo>
                  <a:pt x="145" y="0"/>
                </a:moveTo>
                <a:lnTo>
                  <a:pt x="70" y="61"/>
                </a:lnTo>
                <a:lnTo>
                  <a:pt x="0" y="119"/>
                </a:lnTo>
                <a:lnTo>
                  <a:pt x="89" y="119"/>
                </a:lnTo>
                <a:lnTo>
                  <a:pt x="145" y="0"/>
                </a:lnTo>
                <a:close/>
              </a:path>
            </a:pathLst>
          </a:custGeom>
          <a:solidFill>
            <a:srgbClr val="3DB2C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4"/>
          <p:cNvSpPr/>
          <p:nvPr/>
        </p:nvSpPr>
        <p:spPr>
          <a:xfrm>
            <a:off x="3522662" y="6678386"/>
            <a:ext cx="230188" cy="188912"/>
          </a:xfrm>
          <a:custGeom>
            <a:avLst/>
            <a:gdLst/>
            <a:ahLst/>
            <a:cxnLst/>
            <a:rect l="l" t="t" r="r" b="b"/>
            <a:pathLst>
              <a:path w="145" h="119" extrusionOk="0">
                <a:moveTo>
                  <a:pt x="145" y="0"/>
                </a:moveTo>
                <a:lnTo>
                  <a:pt x="70" y="61"/>
                </a:lnTo>
                <a:lnTo>
                  <a:pt x="0" y="119"/>
                </a:lnTo>
                <a:lnTo>
                  <a:pt x="89" y="119"/>
                </a:lnTo>
                <a:lnTo>
                  <a:pt x="14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4"/>
          <p:cNvSpPr/>
          <p:nvPr/>
        </p:nvSpPr>
        <p:spPr>
          <a:xfrm>
            <a:off x="2752725" y="6759349"/>
            <a:ext cx="166688" cy="107950"/>
          </a:xfrm>
          <a:custGeom>
            <a:avLst/>
            <a:gdLst/>
            <a:ahLst/>
            <a:cxnLst/>
            <a:rect l="l" t="t" r="r" b="b"/>
            <a:pathLst>
              <a:path w="105" h="68" extrusionOk="0">
                <a:moveTo>
                  <a:pt x="105" y="0"/>
                </a:moveTo>
                <a:lnTo>
                  <a:pt x="0" y="41"/>
                </a:lnTo>
                <a:lnTo>
                  <a:pt x="57" y="68"/>
                </a:lnTo>
                <a:lnTo>
                  <a:pt x="60" y="68"/>
                </a:lnTo>
                <a:lnTo>
                  <a:pt x="105" y="0"/>
                </a:lnTo>
                <a:close/>
              </a:path>
            </a:pathLst>
          </a:custGeom>
          <a:solidFill>
            <a:srgbClr val="33AD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4"/>
          <p:cNvSpPr/>
          <p:nvPr/>
        </p:nvSpPr>
        <p:spPr>
          <a:xfrm>
            <a:off x="2752725" y="6759349"/>
            <a:ext cx="166688" cy="107950"/>
          </a:xfrm>
          <a:custGeom>
            <a:avLst/>
            <a:gdLst/>
            <a:ahLst/>
            <a:cxnLst/>
            <a:rect l="l" t="t" r="r" b="b"/>
            <a:pathLst>
              <a:path w="105" h="68" extrusionOk="0">
                <a:moveTo>
                  <a:pt x="105" y="0"/>
                </a:moveTo>
                <a:lnTo>
                  <a:pt x="0" y="41"/>
                </a:lnTo>
                <a:lnTo>
                  <a:pt x="57" y="68"/>
                </a:lnTo>
                <a:lnTo>
                  <a:pt x="60" y="68"/>
                </a:lnTo>
                <a:lnTo>
                  <a:pt x="10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4"/>
          <p:cNvSpPr/>
          <p:nvPr/>
        </p:nvSpPr>
        <p:spPr>
          <a:xfrm>
            <a:off x="2652712" y="6824436"/>
            <a:ext cx="190500" cy="42862"/>
          </a:xfrm>
          <a:custGeom>
            <a:avLst/>
            <a:gdLst/>
            <a:ahLst/>
            <a:cxnLst/>
            <a:rect l="l" t="t" r="r" b="b"/>
            <a:pathLst>
              <a:path w="120" h="27" extrusionOk="0">
                <a:moveTo>
                  <a:pt x="63" y="0"/>
                </a:moveTo>
                <a:lnTo>
                  <a:pt x="0" y="24"/>
                </a:lnTo>
                <a:lnTo>
                  <a:pt x="7" y="27"/>
                </a:lnTo>
                <a:lnTo>
                  <a:pt x="120" y="27"/>
                </a:lnTo>
                <a:lnTo>
                  <a:pt x="63" y="0"/>
                </a:lnTo>
                <a:close/>
              </a:path>
            </a:pathLst>
          </a:custGeom>
          <a:solidFill>
            <a:srgbClr val="3EB3C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4"/>
          <p:cNvSpPr/>
          <p:nvPr/>
        </p:nvSpPr>
        <p:spPr>
          <a:xfrm>
            <a:off x="2652712" y="6824436"/>
            <a:ext cx="190500" cy="42862"/>
          </a:xfrm>
          <a:custGeom>
            <a:avLst/>
            <a:gdLst/>
            <a:ahLst/>
            <a:cxnLst/>
            <a:rect l="l" t="t" r="r" b="b"/>
            <a:pathLst>
              <a:path w="120" h="27" extrusionOk="0">
                <a:moveTo>
                  <a:pt x="63" y="0"/>
                </a:moveTo>
                <a:lnTo>
                  <a:pt x="0" y="24"/>
                </a:lnTo>
                <a:lnTo>
                  <a:pt x="7" y="27"/>
                </a:lnTo>
                <a:lnTo>
                  <a:pt x="120" y="27"/>
                </a:lnTo>
                <a:lnTo>
                  <a:pt x="6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4"/>
          <p:cNvSpPr/>
          <p:nvPr/>
        </p:nvSpPr>
        <p:spPr>
          <a:xfrm>
            <a:off x="2636837" y="6862536"/>
            <a:ext cx="26988" cy="4762"/>
          </a:xfrm>
          <a:custGeom>
            <a:avLst/>
            <a:gdLst/>
            <a:ahLst/>
            <a:cxnLst/>
            <a:rect l="l" t="t" r="r" b="b"/>
            <a:pathLst>
              <a:path w="17" h="3" extrusionOk="0">
                <a:moveTo>
                  <a:pt x="10" y="0"/>
                </a:moveTo>
                <a:lnTo>
                  <a:pt x="0" y="3"/>
                </a:lnTo>
                <a:lnTo>
                  <a:pt x="17" y="3"/>
                </a:lnTo>
                <a:lnTo>
                  <a:pt x="10" y="0"/>
                </a:lnTo>
                <a:close/>
              </a:path>
            </a:pathLst>
          </a:custGeom>
          <a:solidFill>
            <a:srgbClr val="34AE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4"/>
          <p:cNvSpPr/>
          <p:nvPr/>
        </p:nvSpPr>
        <p:spPr>
          <a:xfrm>
            <a:off x="2636837" y="6862536"/>
            <a:ext cx="26988" cy="4762"/>
          </a:xfrm>
          <a:custGeom>
            <a:avLst/>
            <a:gdLst/>
            <a:ahLst/>
            <a:cxnLst/>
            <a:rect l="l" t="t" r="r" b="b"/>
            <a:pathLst>
              <a:path w="17" h="3" extrusionOk="0">
                <a:moveTo>
                  <a:pt x="10" y="0"/>
                </a:moveTo>
                <a:lnTo>
                  <a:pt x="0" y="3"/>
                </a:lnTo>
                <a:lnTo>
                  <a:pt x="17" y="3"/>
                </a:lnTo>
                <a:lnTo>
                  <a:pt x="1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4"/>
          <p:cNvSpPr/>
          <p:nvPr/>
        </p:nvSpPr>
        <p:spPr>
          <a:xfrm>
            <a:off x="2151062" y="6787924"/>
            <a:ext cx="227013" cy="79375"/>
          </a:xfrm>
          <a:custGeom>
            <a:avLst/>
            <a:gdLst/>
            <a:ahLst/>
            <a:cxnLst/>
            <a:rect l="l" t="t" r="r" b="b"/>
            <a:pathLst>
              <a:path w="143" h="50" extrusionOk="0">
                <a:moveTo>
                  <a:pt x="1" y="0"/>
                </a:moveTo>
                <a:lnTo>
                  <a:pt x="0" y="50"/>
                </a:lnTo>
                <a:lnTo>
                  <a:pt x="127" y="50"/>
                </a:lnTo>
                <a:lnTo>
                  <a:pt x="141" y="42"/>
                </a:lnTo>
                <a:lnTo>
                  <a:pt x="143" y="40"/>
                </a:lnTo>
                <a:lnTo>
                  <a:pt x="1" y="0"/>
                </a:lnTo>
                <a:close/>
              </a:path>
            </a:pathLst>
          </a:custGeom>
          <a:solidFill>
            <a:srgbClr val="2DA9B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4"/>
          <p:cNvSpPr/>
          <p:nvPr/>
        </p:nvSpPr>
        <p:spPr>
          <a:xfrm>
            <a:off x="2151062" y="6787924"/>
            <a:ext cx="227013" cy="79375"/>
          </a:xfrm>
          <a:custGeom>
            <a:avLst/>
            <a:gdLst/>
            <a:ahLst/>
            <a:cxnLst/>
            <a:rect l="l" t="t" r="r" b="b"/>
            <a:pathLst>
              <a:path w="143" h="50" extrusionOk="0">
                <a:moveTo>
                  <a:pt x="1" y="0"/>
                </a:moveTo>
                <a:lnTo>
                  <a:pt x="0" y="50"/>
                </a:lnTo>
                <a:lnTo>
                  <a:pt x="127" y="50"/>
                </a:lnTo>
                <a:lnTo>
                  <a:pt x="141" y="42"/>
                </a:lnTo>
                <a:lnTo>
                  <a:pt x="143" y="40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4"/>
          <p:cNvSpPr/>
          <p:nvPr/>
        </p:nvSpPr>
        <p:spPr>
          <a:xfrm>
            <a:off x="2352675" y="6854599"/>
            <a:ext cx="22225" cy="12700"/>
          </a:xfrm>
          <a:custGeom>
            <a:avLst/>
            <a:gdLst/>
            <a:ahLst/>
            <a:cxnLst/>
            <a:rect l="l" t="t" r="r" b="b"/>
            <a:pathLst>
              <a:path w="14" h="8" extrusionOk="0">
                <a:moveTo>
                  <a:pt x="14" y="0"/>
                </a:moveTo>
                <a:lnTo>
                  <a:pt x="0" y="8"/>
                </a:lnTo>
                <a:lnTo>
                  <a:pt x="8" y="8"/>
                </a:lnTo>
                <a:lnTo>
                  <a:pt x="14" y="0"/>
                </a:lnTo>
                <a:close/>
              </a:path>
            </a:pathLst>
          </a:custGeom>
          <a:solidFill>
            <a:srgbClr val="26A4B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4"/>
          <p:cNvSpPr/>
          <p:nvPr/>
        </p:nvSpPr>
        <p:spPr>
          <a:xfrm>
            <a:off x="2352675" y="6854599"/>
            <a:ext cx="22225" cy="12700"/>
          </a:xfrm>
          <a:custGeom>
            <a:avLst/>
            <a:gdLst/>
            <a:ahLst/>
            <a:cxnLst/>
            <a:rect l="l" t="t" r="r" b="b"/>
            <a:pathLst>
              <a:path w="14" h="8" extrusionOk="0">
                <a:moveTo>
                  <a:pt x="14" y="0"/>
                </a:moveTo>
                <a:lnTo>
                  <a:pt x="0" y="8"/>
                </a:lnTo>
                <a:lnTo>
                  <a:pt x="8" y="8"/>
                </a:lnTo>
                <a:lnTo>
                  <a:pt x="1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4"/>
          <p:cNvSpPr/>
          <p:nvPr/>
        </p:nvSpPr>
        <p:spPr>
          <a:xfrm>
            <a:off x="2374900" y="6851424"/>
            <a:ext cx="4763" cy="3175"/>
          </a:xfrm>
          <a:custGeom>
            <a:avLst/>
            <a:gdLst/>
            <a:ahLst/>
            <a:cxnLst/>
            <a:rect l="l" t="t" r="r" b="b"/>
            <a:pathLst>
              <a:path w="3" h="2" extrusionOk="0">
                <a:moveTo>
                  <a:pt x="2" y="0"/>
                </a:moveTo>
                <a:lnTo>
                  <a:pt x="0" y="2"/>
                </a:lnTo>
                <a:lnTo>
                  <a:pt x="3" y="0"/>
                </a:lnTo>
                <a:lnTo>
                  <a:pt x="2" y="0"/>
                </a:lnTo>
                <a:close/>
              </a:path>
            </a:pathLst>
          </a:custGeom>
          <a:solidFill>
            <a:srgbClr val="31AB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4"/>
          <p:cNvSpPr/>
          <p:nvPr/>
        </p:nvSpPr>
        <p:spPr>
          <a:xfrm>
            <a:off x="2374900" y="6851424"/>
            <a:ext cx="4763" cy="3175"/>
          </a:xfrm>
          <a:custGeom>
            <a:avLst/>
            <a:gdLst/>
            <a:ahLst/>
            <a:cxnLst/>
            <a:rect l="l" t="t" r="r" b="b"/>
            <a:pathLst>
              <a:path w="3" h="2" extrusionOk="0">
                <a:moveTo>
                  <a:pt x="2" y="0"/>
                </a:moveTo>
                <a:lnTo>
                  <a:pt x="0" y="2"/>
                </a:lnTo>
                <a:lnTo>
                  <a:pt x="3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4"/>
          <p:cNvSpPr/>
          <p:nvPr/>
        </p:nvSpPr>
        <p:spPr>
          <a:xfrm>
            <a:off x="2365375" y="6851424"/>
            <a:ext cx="73025" cy="15875"/>
          </a:xfrm>
          <a:custGeom>
            <a:avLst/>
            <a:gdLst/>
            <a:ahLst/>
            <a:cxnLst/>
            <a:rect l="l" t="t" r="r" b="b"/>
            <a:pathLst>
              <a:path w="46" h="10" extrusionOk="0">
                <a:moveTo>
                  <a:pt x="9" y="0"/>
                </a:moveTo>
                <a:lnTo>
                  <a:pt x="6" y="2"/>
                </a:lnTo>
                <a:lnTo>
                  <a:pt x="0" y="10"/>
                </a:lnTo>
                <a:lnTo>
                  <a:pt x="46" y="10"/>
                </a:lnTo>
                <a:lnTo>
                  <a:pt x="9" y="0"/>
                </a:lnTo>
                <a:close/>
              </a:path>
            </a:pathLst>
          </a:custGeom>
          <a:solidFill>
            <a:srgbClr val="29A6B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4"/>
          <p:cNvSpPr/>
          <p:nvPr/>
        </p:nvSpPr>
        <p:spPr>
          <a:xfrm>
            <a:off x="2365375" y="6851424"/>
            <a:ext cx="73025" cy="15875"/>
          </a:xfrm>
          <a:custGeom>
            <a:avLst/>
            <a:gdLst/>
            <a:ahLst/>
            <a:cxnLst/>
            <a:rect l="l" t="t" r="r" b="b"/>
            <a:pathLst>
              <a:path w="46" h="10" extrusionOk="0">
                <a:moveTo>
                  <a:pt x="9" y="0"/>
                </a:moveTo>
                <a:lnTo>
                  <a:pt x="6" y="2"/>
                </a:lnTo>
                <a:lnTo>
                  <a:pt x="0" y="10"/>
                </a:lnTo>
                <a:lnTo>
                  <a:pt x="46" y="10"/>
                </a:lnTo>
                <a:lnTo>
                  <a:pt x="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4"/>
          <p:cNvSpPr/>
          <p:nvPr/>
        </p:nvSpPr>
        <p:spPr>
          <a:xfrm>
            <a:off x="2847975" y="6759349"/>
            <a:ext cx="179388" cy="107950"/>
          </a:xfrm>
          <a:custGeom>
            <a:avLst/>
            <a:gdLst/>
            <a:ahLst/>
            <a:cxnLst/>
            <a:rect l="l" t="t" r="r" b="b"/>
            <a:pathLst>
              <a:path w="113" h="68" extrusionOk="0">
                <a:moveTo>
                  <a:pt x="45" y="0"/>
                </a:moveTo>
                <a:lnTo>
                  <a:pt x="45" y="0"/>
                </a:lnTo>
                <a:lnTo>
                  <a:pt x="0" y="68"/>
                </a:lnTo>
                <a:lnTo>
                  <a:pt x="113" y="68"/>
                </a:lnTo>
                <a:lnTo>
                  <a:pt x="62" y="18"/>
                </a:lnTo>
                <a:lnTo>
                  <a:pt x="45" y="0"/>
                </a:lnTo>
                <a:close/>
              </a:path>
            </a:pathLst>
          </a:custGeom>
          <a:solidFill>
            <a:srgbClr val="33AD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4"/>
          <p:cNvSpPr/>
          <p:nvPr/>
        </p:nvSpPr>
        <p:spPr>
          <a:xfrm>
            <a:off x="2847975" y="6759349"/>
            <a:ext cx="179388" cy="107950"/>
          </a:xfrm>
          <a:custGeom>
            <a:avLst/>
            <a:gdLst/>
            <a:ahLst/>
            <a:cxnLst/>
            <a:rect l="l" t="t" r="r" b="b"/>
            <a:pathLst>
              <a:path w="113" h="68" extrusionOk="0">
                <a:moveTo>
                  <a:pt x="45" y="0"/>
                </a:moveTo>
                <a:lnTo>
                  <a:pt x="45" y="0"/>
                </a:lnTo>
                <a:lnTo>
                  <a:pt x="0" y="68"/>
                </a:lnTo>
                <a:lnTo>
                  <a:pt x="113" y="68"/>
                </a:lnTo>
                <a:lnTo>
                  <a:pt x="62" y="18"/>
                </a:lnTo>
                <a:lnTo>
                  <a:pt x="4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4"/>
          <p:cNvSpPr/>
          <p:nvPr/>
        </p:nvSpPr>
        <p:spPr>
          <a:xfrm>
            <a:off x="3663950" y="6678386"/>
            <a:ext cx="139700" cy="188912"/>
          </a:xfrm>
          <a:custGeom>
            <a:avLst/>
            <a:gdLst/>
            <a:ahLst/>
            <a:cxnLst/>
            <a:rect l="l" t="t" r="r" b="b"/>
            <a:pathLst>
              <a:path w="88" h="119" extrusionOk="0">
                <a:moveTo>
                  <a:pt x="56" y="0"/>
                </a:moveTo>
                <a:lnTo>
                  <a:pt x="56" y="0"/>
                </a:lnTo>
                <a:lnTo>
                  <a:pt x="0" y="119"/>
                </a:lnTo>
                <a:lnTo>
                  <a:pt x="52" y="119"/>
                </a:lnTo>
                <a:lnTo>
                  <a:pt x="88" y="77"/>
                </a:lnTo>
                <a:lnTo>
                  <a:pt x="56" y="0"/>
                </a:lnTo>
                <a:close/>
              </a:path>
            </a:pathLst>
          </a:custGeom>
          <a:solidFill>
            <a:srgbClr val="3CB2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4"/>
          <p:cNvSpPr/>
          <p:nvPr/>
        </p:nvSpPr>
        <p:spPr>
          <a:xfrm>
            <a:off x="3663950" y="6678386"/>
            <a:ext cx="139700" cy="188912"/>
          </a:xfrm>
          <a:custGeom>
            <a:avLst/>
            <a:gdLst/>
            <a:ahLst/>
            <a:cxnLst/>
            <a:rect l="l" t="t" r="r" b="b"/>
            <a:pathLst>
              <a:path w="88" h="119" extrusionOk="0">
                <a:moveTo>
                  <a:pt x="56" y="0"/>
                </a:moveTo>
                <a:lnTo>
                  <a:pt x="56" y="0"/>
                </a:lnTo>
                <a:lnTo>
                  <a:pt x="0" y="119"/>
                </a:lnTo>
                <a:lnTo>
                  <a:pt x="52" y="119"/>
                </a:lnTo>
                <a:lnTo>
                  <a:pt x="88" y="77"/>
                </a:lnTo>
                <a:lnTo>
                  <a:pt x="5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4"/>
          <p:cNvSpPr/>
          <p:nvPr/>
        </p:nvSpPr>
        <p:spPr>
          <a:xfrm>
            <a:off x="3746500" y="6800624"/>
            <a:ext cx="85725" cy="66675"/>
          </a:xfrm>
          <a:custGeom>
            <a:avLst/>
            <a:gdLst/>
            <a:ahLst/>
            <a:cxnLst/>
            <a:rect l="l" t="t" r="r" b="b"/>
            <a:pathLst>
              <a:path w="54" h="42" extrusionOk="0">
                <a:moveTo>
                  <a:pt x="36" y="0"/>
                </a:moveTo>
                <a:lnTo>
                  <a:pt x="0" y="42"/>
                </a:lnTo>
                <a:lnTo>
                  <a:pt x="54" y="42"/>
                </a:lnTo>
                <a:lnTo>
                  <a:pt x="36" y="0"/>
                </a:lnTo>
                <a:close/>
              </a:path>
            </a:pathLst>
          </a:custGeom>
          <a:solidFill>
            <a:srgbClr val="3AB1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4"/>
          <p:cNvSpPr/>
          <p:nvPr/>
        </p:nvSpPr>
        <p:spPr>
          <a:xfrm>
            <a:off x="3746500" y="6800624"/>
            <a:ext cx="85725" cy="66675"/>
          </a:xfrm>
          <a:custGeom>
            <a:avLst/>
            <a:gdLst/>
            <a:ahLst/>
            <a:cxnLst/>
            <a:rect l="l" t="t" r="r" b="b"/>
            <a:pathLst>
              <a:path w="54" h="42" extrusionOk="0">
                <a:moveTo>
                  <a:pt x="36" y="0"/>
                </a:moveTo>
                <a:lnTo>
                  <a:pt x="0" y="42"/>
                </a:lnTo>
                <a:lnTo>
                  <a:pt x="54" y="42"/>
                </a:lnTo>
                <a:lnTo>
                  <a:pt x="3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4"/>
          <p:cNvSpPr/>
          <p:nvPr/>
        </p:nvSpPr>
        <p:spPr>
          <a:xfrm>
            <a:off x="4213225" y="6597424"/>
            <a:ext cx="84138" cy="46037"/>
          </a:xfrm>
          <a:custGeom>
            <a:avLst/>
            <a:gdLst/>
            <a:ahLst/>
            <a:cxnLst/>
            <a:rect l="l" t="t" r="r" b="b"/>
            <a:pathLst>
              <a:path w="53" h="29" extrusionOk="0">
                <a:moveTo>
                  <a:pt x="53" y="0"/>
                </a:moveTo>
                <a:lnTo>
                  <a:pt x="0" y="8"/>
                </a:lnTo>
                <a:lnTo>
                  <a:pt x="39" y="29"/>
                </a:lnTo>
                <a:lnTo>
                  <a:pt x="53" y="0"/>
                </a:lnTo>
                <a:close/>
              </a:path>
            </a:pathLst>
          </a:custGeom>
          <a:solidFill>
            <a:srgbClr val="61C9D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4"/>
          <p:cNvSpPr/>
          <p:nvPr/>
        </p:nvSpPr>
        <p:spPr>
          <a:xfrm>
            <a:off x="4213225" y="6597424"/>
            <a:ext cx="84138" cy="46037"/>
          </a:xfrm>
          <a:custGeom>
            <a:avLst/>
            <a:gdLst/>
            <a:ahLst/>
            <a:cxnLst/>
            <a:rect l="l" t="t" r="r" b="b"/>
            <a:pathLst>
              <a:path w="53" h="29" extrusionOk="0">
                <a:moveTo>
                  <a:pt x="53" y="0"/>
                </a:moveTo>
                <a:lnTo>
                  <a:pt x="0" y="8"/>
                </a:lnTo>
                <a:lnTo>
                  <a:pt x="39" y="29"/>
                </a:lnTo>
                <a:lnTo>
                  <a:pt x="5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4"/>
          <p:cNvSpPr/>
          <p:nvPr/>
        </p:nvSpPr>
        <p:spPr>
          <a:xfrm>
            <a:off x="3813175" y="6651399"/>
            <a:ext cx="115888" cy="88900"/>
          </a:xfrm>
          <a:custGeom>
            <a:avLst/>
            <a:gdLst/>
            <a:ahLst/>
            <a:cxnLst/>
            <a:rect l="l" t="t" r="r" b="b"/>
            <a:pathLst>
              <a:path w="73" h="56" extrusionOk="0">
                <a:moveTo>
                  <a:pt x="73" y="0"/>
                </a:moveTo>
                <a:lnTo>
                  <a:pt x="0" y="11"/>
                </a:lnTo>
                <a:lnTo>
                  <a:pt x="26" y="56"/>
                </a:lnTo>
                <a:lnTo>
                  <a:pt x="73" y="0"/>
                </a:lnTo>
                <a:close/>
              </a:path>
            </a:pathLst>
          </a:custGeom>
          <a:solidFill>
            <a:srgbClr val="31AB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4"/>
          <p:cNvSpPr/>
          <p:nvPr/>
        </p:nvSpPr>
        <p:spPr>
          <a:xfrm>
            <a:off x="3813175" y="6651399"/>
            <a:ext cx="115888" cy="88900"/>
          </a:xfrm>
          <a:custGeom>
            <a:avLst/>
            <a:gdLst/>
            <a:ahLst/>
            <a:cxnLst/>
            <a:rect l="l" t="t" r="r" b="b"/>
            <a:pathLst>
              <a:path w="73" h="56" extrusionOk="0">
                <a:moveTo>
                  <a:pt x="73" y="0"/>
                </a:moveTo>
                <a:lnTo>
                  <a:pt x="0" y="11"/>
                </a:lnTo>
                <a:lnTo>
                  <a:pt x="26" y="56"/>
                </a:lnTo>
                <a:lnTo>
                  <a:pt x="7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4"/>
          <p:cNvSpPr/>
          <p:nvPr/>
        </p:nvSpPr>
        <p:spPr>
          <a:xfrm>
            <a:off x="3854450" y="6610124"/>
            <a:ext cx="420688" cy="257175"/>
          </a:xfrm>
          <a:custGeom>
            <a:avLst/>
            <a:gdLst/>
            <a:ahLst/>
            <a:cxnLst/>
            <a:rect l="l" t="t" r="r" b="b"/>
            <a:pathLst>
              <a:path w="265" h="162" extrusionOk="0">
                <a:moveTo>
                  <a:pt x="226" y="0"/>
                </a:moveTo>
                <a:lnTo>
                  <a:pt x="47" y="26"/>
                </a:lnTo>
                <a:lnTo>
                  <a:pt x="0" y="82"/>
                </a:lnTo>
                <a:lnTo>
                  <a:pt x="44" y="162"/>
                </a:lnTo>
                <a:lnTo>
                  <a:pt x="195" y="162"/>
                </a:lnTo>
                <a:lnTo>
                  <a:pt x="265" y="21"/>
                </a:lnTo>
                <a:lnTo>
                  <a:pt x="226" y="0"/>
                </a:lnTo>
                <a:close/>
              </a:path>
            </a:pathLst>
          </a:custGeom>
          <a:solidFill>
            <a:srgbClr val="30AA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4"/>
          <p:cNvSpPr/>
          <p:nvPr/>
        </p:nvSpPr>
        <p:spPr>
          <a:xfrm>
            <a:off x="3854450" y="6610124"/>
            <a:ext cx="420688" cy="257175"/>
          </a:xfrm>
          <a:custGeom>
            <a:avLst/>
            <a:gdLst/>
            <a:ahLst/>
            <a:cxnLst/>
            <a:rect l="l" t="t" r="r" b="b"/>
            <a:pathLst>
              <a:path w="265" h="162" extrusionOk="0">
                <a:moveTo>
                  <a:pt x="226" y="0"/>
                </a:moveTo>
                <a:lnTo>
                  <a:pt x="47" y="26"/>
                </a:lnTo>
                <a:lnTo>
                  <a:pt x="0" y="82"/>
                </a:lnTo>
                <a:lnTo>
                  <a:pt x="44" y="162"/>
                </a:lnTo>
                <a:lnTo>
                  <a:pt x="195" y="162"/>
                </a:lnTo>
                <a:lnTo>
                  <a:pt x="265" y="21"/>
                </a:lnTo>
                <a:lnTo>
                  <a:pt x="22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4"/>
          <p:cNvSpPr/>
          <p:nvPr/>
        </p:nvSpPr>
        <p:spPr>
          <a:xfrm>
            <a:off x="3752850" y="6668861"/>
            <a:ext cx="101600" cy="131762"/>
          </a:xfrm>
          <a:custGeom>
            <a:avLst/>
            <a:gdLst/>
            <a:ahLst/>
            <a:cxnLst/>
            <a:rect l="l" t="t" r="r" b="b"/>
            <a:pathLst>
              <a:path w="64" h="83" extrusionOk="0">
                <a:moveTo>
                  <a:pt x="38" y="0"/>
                </a:moveTo>
                <a:lnTo>
                  <a:pt x="0" y="6"/>
                </a:lnTo>
                <a:lnTo>
                  <a:pt x="32" y="83"/>
                </a:lnTo>
                <a:lnTo>
                  <a:pt x="64" y="45"/>
                </a:lnTo>
                <a:lnTo>
                  <a:pt x="38" y="0"/>
                </a:lnTo>
                <a:close/>
              </a:path>
            </a:pathLst>
          </a:custGeom>
          <a:solidFill>
            <a:srgbClr val="42B6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4"/>
          <p:cNvSpPr/>
          <p:nvPr/>
        </p:nvSpPr>
        <p:spPr>
          <a:xfrm>
            <a:off x="3752850" y="6668861"/>
            <a:ext cx="101600" cy="131762"/>
          </a:xfrm>
          <a:custGeom>
            <a:avLst/>
            <a:gdLst/>
            <a:ahLst/>
            <a:cxnLst/>
            <a:rect l="l" t="t" r="r" b="b"/>
            <a:pathLst>
              <a:path w="64" h="83" extrusionOk="0">
                <a:moveTo>
                  <a:pt x="38" y="0"/>
                </a:moveTo>
                <a:lnTo>
                  <a:pt x="0" y="6"/>
                </a:lnTo>
                <a:lnTo>
                  <a:pt x="32" y="83"/>
                </a:lnTo>
                <a:lnTo>
                  <a:pt x="64" y="45"/>
                </a:lnTo>
                <a:lnTo>
                  <a:pt x="3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4"/>
          <p:cNvSpPr/>
          <p:nvPr/>
        </p:nvSpPr>
        <p:spPr>
          <a:xfrm>
            <a:off x="3803650" y="6740299"/>
            <a:ext cx="120650" cy="127000"/>
          </a:xfrm>
          <a:custGeom>
            <a:avLst/>
            <a:gdLst/>
            <a:ahLst/>
            <a:cxnLst/>
            <a:rect l="l" t="t" r="r" b="b"/>
            <a:pathLst>
              <a:path w="76" h="80" extrusionOk="0">
                <a:moveTo>
                  <a:pt x="32" y="0"/>
                </a:moveTo>
                <a:lnTo>
                  <a:pt x="0" y="38"/>
                </a:lnTo>
                <a:lnTo>
                  <a:pt x="18" y="80"/>
                </a:lnTo>
                <a:lnTo>
                  <a:pt x="76" y="80"/>
                </a:lnTo>
                <a:lnTo>
                  <a:pt x="32" y="0"/>
                </a:lnTo>
                <a:close/>
              </a:path>
            </a:pathLst>
          </a:custGeom>
          <a:solidFill>
            <a:srgbClr val="40B5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4"/>
          <p:cNvSpPr/>
          <p:nvPr/>
        </p:nvSpPr>
        <p:spPr>
          <a:xfrm>
            <a:off x="3803650" y="6740299"/>
            <a:ext cx="120650" cy="127000"/>
          </a:xfrm>
          <a:custGeom>
            <a:avLst/>
            <a:gdLst/>
            <a:ahLst/>
            <a:cxnLst/>
            <a:rect l="l" t="t" r="r" b="b"/>
            <a:pathLst>
              <a:path w="76" h="80" extrusionOk="0">
                <a:moveTo>
                  <a:pt x="32" y="0"/>
                </a:moveTo>
                <a:lnTo>
                  <a:pt x="0" y="38"/>
                </a:lnTo>
                <a:lnTo>
                  <a:pt x="18" y="80"/>
                </a:lnTo>
                <a:lnTo>
                  <a:pt x="76" y="80"/>
                </a:lnTo>
                <a:lnTo>
                  <a:pt x="3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4"/>
          <p:cNvSpPr/>
          <p:nvPr/>
        </p:nvSpPr>
        <p:spPr>
          <a:xfrm>
            <a:off x="4275137" y="6597424"/>
            <a:ext cx="63500" cy="77787"/>
          </a:xfrm>
          <a:custGeom>
            <a:avLst/>
            <a:gdLst/>
            <a:ahLst/>
            <a:cxnLst/>
            <a:rect l="l" t="t" r="r" b="b"/>
            <a:pathLst>
              <a:path w="40" h="49" extrusionOk="0">
                <a:moveTo>
                  <a:pt x="14" y="0"/>
                </a:moveTo>
                <a:lnTo>
                  <a:pt x="14" y="0"/>
                </a:lnTo>
                <a:lnTo>
                  <a:pt x="0" y="29"/>
                </a:lnTo>
                <a:lnTo>
                  <a:pt x="40" y="49"/>
                </a:lnTo>
                <a:lnTo>
                  <a:pt x="14" y="0"/>
                </a:lnTo>
                <a:close/>
              </a:path>
            </a:pathLst>
          </a:custGeom>
          <a:solidFill>
            <a:srgbClr val="60C9D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4"/>
          <p:cNvSpPr/>
          <p:nvPr/>
        </p:nvSpPr>
        <p:spPr>
          <a:xfrm>
            <a:off x="4275137" y="6597424"/>
            <a:ext cx="63500" cy="77787"/>
          </a:xfrm>
          <a:custGeom>
            <a:avLst/>
            <a:gdLst/>
            <a:ahLst/>
            <a:cxnLst/>
            <a:rect l="l" t="t" r="r" b="b"/>
            <a:pathLst>
              <a:path w="40" h="49" extrusionOk="0">
                <a:moveTo>
                  <a:pt x="14" y="0"/>
                </a:moveTo>
                <a:lnTo>
                  <a:pt x="14" y="0"/>
                </a:lnTo>
                <a:lnTo>
                  <a:pt x="0" y="29"/>
                </a:lnTo>
                <a:lnTo>
                  <a:pt x="40" y="49"/>
                </a:lnTo>
                <a:lnTo>
                  <a:pt x="1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4"/>
          <p:cNvSpPr/>
          <p:nvPr/>
        </p:nvSpPr>
        <p:spPr>
          <a:xfrm>
            <a:off x="4164012" y="6643461"/>
            <a:ext cx="274638" cy="223837"/>
          </a:xfrm>
          <a:custGeom>
            <a:avLst/>
            <a:gdLst/>
            <a:ahLst/>
            <a:cxnLst/>
            <a:rect l="l" t="t" r="r" b="b"/>
            <a:pathLst>
              <a:path w="173" h="141" extrusionOk="0">
                <a:moveTo>
                  <a:pt x="70" y="0"/>
                </a:moveTo>
                <a:lnTo>
                  <a:pt x="0" y="141"/>
                </a:lnTo>
                <a:lnTo>
                  <a:pt x="173" y="141"/>
                </a:lnTo>
                <a:lnTo>
                  <a:pt x="110" y="20"/>
                </a:lnTo>
                <a:lnTo>
                  <a:pt x="70" y="0"/>
                </a:lnTo>
                <a:close/>
              </a:path>
            </a:pathLst>
          </a:custGeom>
          <a:solidFill>
            <a:srgbClr val="2FAA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4"/>
          <p:cNvSpPr/>
          <p:nvPr/>
        </p:nvSpPr>
        <p:spPr>
          <a:xfrm>
            <a:off x="4164012" y="6643461"/>
            <a:ext cx="274638" cy="223837"/>
          </a:xfrm>
          <a:custGeom>
            <a:avLst/>
            <a:gdLst/>
            <a:ahLst/>
            <a:cxnLst/>
            <a:rect l="l" t="t" r="r" b="b"/>
            <a:pathLst>
              <a:path w="173" h="141" extrusionOk="0">
                <a:moveTo>
                  <a:pt x="70" y="0"/>
                </a:moveTo>
                <a:lnTo>
                  <a:pt x="0" y="141"/>
                </a:lnTo>
                <a:lnTo>
                  <a:pt x="173" y="141"/>
                </a:lnTo>
                <a:lnTo>
                  <a:pt x="110" y="20"/>
                </a:lnTo>
                <a:lnTo>
                  <a:pt x="7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4"/>
          <p:cNvSpPr/>
          <p:nvPr/>
        </p:nvSpPr>
        <p:spPr>
          <a:xfrm>
            <a:off x="4706937" y="6221186"/>
            <a:ext cx="107950" cy="463550"/>
          </a:xfrm>
          <a:custGeom>
            <a:avLst/>
            <a:gdLst/>
            <a:ahLst/>
            <a:cxnLst/>
            <a:rect l="l" t="t" r="r" b="b"/>
            <a:pathLst>
              <a:path w="68" h="292" extrusionOk="0">
                <a:moveTo>
                  <a:pt x="68" y="0"/>
                </a:moveTo>
                <a:lnTo>
                  <a:pt x="22" y="33"/>
                </a:lnTo>
                <a:lnTo>
                  <a:pt x="0" y="292"/>
                </a:lnTo>
                <a:lnTo>
                  <a:pt x="21" y="273"/>
                </a:lnTo>
                <a:lnTo>
                  <a:pt x="68" y="0"/>
                </a:lnTo>
                <a:close/>
              </a:path>
            </a:pathLst>
          </a:custGeom>
          <a:solidFill>
            <a:srgbClr val="BAEBE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4"/>
          <p:cNvSpPr/>
          <p:nvPr/>
        </p:nvSpPr>
        <p:spPr>
          <a:xfrm>
            <a:off x="4706937" y="6221186"/>
            <a:ext cx="107950" cy="463550"/>
          </a:xfrm>
          <a:custGeom>
            <a:avLst/>
            <a:gdLst/>
            <a:ahLst/>
            <a:cxnLst/>
            <a:rect l="l" t="t" r="r" b="b"/>
            <a:pathLst>
              <a:path w="68" h="292" extrusionOk="0">
                <a:moveTo>
                  <a:pt x="68" y="0"/>
                </a:moveTo>
                <a:lnTo>
                  <a:pt x="22" y="33"/>
                </a:lnTo>
                <a:lnTo>
                  <a:pt x="0" y="292"/>
                </a:lnTo>
                <a:lnTo>
                  <a:pt x="21" y="273"/>
                </a:lnTo>
                <a:lnTo>
                  <a:pt x="6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4"/>
          <p:cNvSpPr/>
          <p:nvPr/>
        </p:nvSpPr>
        <p:spPr>
          <a:xfrm>
            <a:off x="4297362" y="6273574"/>
            <a:ext cx="444500" cy="530225"/>
          </a:xfrm>
          <a:custGeom>
            <a:avLst/>
            <a:gdLst/>
            <a:ahLst/>
            <a:cxnLst/>
            <a:rect l="l" t="t" r="r" b="b"/>
            <a:pathLst>
              <a:path w="280" h="334" extrusionOk="0">
                <a:moveTo>
                  <a:pt x="280" y="0"/>
                </a:moveTo>
                <a:lnTo>
                  <a:pt x="0" y="204"/>
                </a:lnTo>
                <a:lnTo>
                  <a:pt x="26" y="253"/>
                </a:lnTo>
                <a:lnTo>
                  <a:pt x="179" y="334"/>
                </a:lnTo>
                <a:lnTo>
                  <a:pt x="258" y="259"/>
                </a:lnTo>
                <a:lnTo>
                  <a:pt x="280" y="0"/>
                </a:lnTo>
                <a:close/>
              </a:path>
            </a:pathLst>
          </a:custGeom>
          <a:solidFill>
            <a:srgbClr val="5CC6D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4"/>
          <p:cNvSpPr/>
          <p:nvPr/>
        </p:nvSpPr>
        <p:spPr>
          <a:xfrm>
            <a:off x="4297362" y="6273574"/>
            <a:ext cx="444500" cy="530225"/>
          </a:xfrm>
          <a:custGeom>
            <a:avLst/>
            <a:gdLst/>
            <a:ahLst/>
            <a:cxnLst/>
            <a:rect l="l" t="t" r="r" b="b"/>
            <a:pathLst>
              <a:path w="280" h="334" extrusionOk="0">
                <a:moveTo>
                  <a:pt x="280" y="0"/>
                </a:moveTo>
                <a:lnTo>
                  <a:pt x="0" y="204"/>
                </a:lnTo>
                <a:lnTo>
                  <a:pt x="26" y="253"/>
                </a:lnTo>
                <a:lnTo>
                  <a:pt x="179" y="334"/>
                </a:lnTo>
                <a:lnTo>
                  <a:pt x="258" y="259"/>
                </a:lnTo>
                <a:lnTo>
                  <a:pt x="28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4"/>
          <p:cNvSpPr/>
          <p:nvPr/>
        </p:nvSpPr>
        <p:spPr>
          <a:xfrm>
            <a:off x="4338637" y="6675211"/>
            <a:ext cx="242888" cy="192087"/>
          </a:xfrm>
          <a:custGeom>
            <a:avLst/>
            <a:gdLst/>
            <a:ahLst/>
            <a:cxnLst/>
            <a:rect l="l" t="t" r="r" b="b"/>
            <a:pathLst>
              <a:path w="153" h="121" extrusionOk="0">
                <a:moveTo>
                  <a:pt x="0" y="0"/>
                </a:moveTo>
                <a:lnTo>
                  <a:pt x="63" y="121"/>
                </a:lnTo>
                <a:lnTo>
                  <a:pt x="110" y="121"/>
                </a:lnTo>
                <a:lnTo>
                  <a:pt x="153" y="81"/>
                </a:lnTo>
                <a:lnTo>
                  <a:pt x="0" y="0"/>
                </a:lnTo>
                <a:close/>
              </a:path>
            </a:pathLst>
          </a:custGeom>
          <a:solidFill>
            <a:srgbClr val="2DA8B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4"/>
          <p:cNvSpPr/>
          <p:nvPr/>
        </p:nvSpPr>
        <p:spPr>
          <a:xfrm>
            <a:off x="4338637" y="6675211"/>
            <a:ext cx="242888" cy="192087"/>
          </a:xfrm>
          <a:custGeom>
            <a:avLst/>
            <a:gdLst/>
            <a:ahLst/>
            <a:cxnLst/>
            <a:rect l="l" t="t" r="r" b="b"/>
            <a:pathLst>
              <a:path w="153" h="121" extrusionOk="0">
                <a:moveTo>
                  <a:pt x="0" y="0"/>
                </a:moveTo>
                <a:lnTo>
                  <a:pt x="63" y="121"/>
                </a:lnTo>
                <a:lnTo>
                  <a:pt x="110" y="121"/>
                </a:lnTo>
                <a:lnTo>
                  <a:pt x="153" y="8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4"/>
          <p:cNvSpPr/>
          <p:nvPr/>
        </p:nvSpPr>
        <p:spPr>
          <a:xfrm>
            <a:off x="4692650" y="6654574"/>
            <a:ext cx="47625" cy="207962"/>
          </a:xfrm>
          <a:custGeom>
            <a:avLst/>
            <a:gdLst/>
            <a:ahLst/>
            <a:cxnLst/>
            <a:rect l="l" t="t" r="r" b="b"/>
            <a:pathLst>
              <a:path w="30" h="131" extrusionOk="0">
                <a:moveTo>
                  <a:pt x="30" y="0"/>
                </a:moveTo>
                <a:lnTo>
                  <a:pt x="9" y="19"/>
                </a:lnTo>
                <a:lnTo>
                  <a:pt x="0" y="131"/>
                </a:lnTo>
                <a:lnTo>
                  <a:pt x="8" y="123"/>
                </a:lnTo>
                <a:lnTo>
                  <a:pt x="30" y="0"/>
                </a:lnTo>
                <a:close/>
              </a:path>
            </a:pathLst>
          </a:custGeom>
          <a:solidFill>
            <a:srgbClr val="75D1D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4"/>
          <p:cNvSpPr/>
          <p:nvPr/>
        </p:nvSpPr>
        <p:spPr>
          <a:xfrm>
            <a:off x="4692650" y="6654574"/>
            <a:ext cx="47625" cy="207962"/>
          </a:xfrm>
          <a:custGeom>
            <a:avLst/>
            <a:gdLst/>
            <a:ahLst/>
            <a:cxnLst/>
            <a:rect l="l" t="t" r="r" b="b"/>
            <a:pathLst>
              <a:path w="30" h="131" extrusionOk="0">
                <a:moveTo>
                  <a:pt x="30" y="0"/>
                </a:moveTo>
                <a:lnTo>
                  <a:pt x="9" y="19"/>
                </a:lnTo>
                <a:lnTo>
                  <a:pt x="0" y="131"/>
                </a:lnTo>
                <a:lnTo>
                  <a:pt x="8" y="123"/>
                </a:lnTo>
                <a:lnTo>
                  <a:pt x="3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4"/>
          <p:cNvSpPr/>
          <p:nvPr/>
        </p:nvSpPr>
        <p:spPr>
          <a:xfrm>
            <a:off x="4581525" y="6684736"/>
            <a:ext cx="125413" cy="177800"/>
          </a:xfrm>
          <a:custGeom>
            <a:avLst/>
            <a:gdLst/>
            <a:ahLst/>
            <a:cxnLst/>
            <a:rect l="l" t="t" r="r" b="b"/>
            <a:pathLst>
              <a:path w="79" h="112" extrusionOk="0">
                <a:moveTo>
                  <a:pt x="79" y="0"/>
                </a:moveTo>
                <a:lnTo>
                  <a:pt x="0" y="75"/>
                </a:lnTo>
                <a:lnTo>
                  <a:pt x="70" y="112"/>
                </a:lnTo>
                <a:lnTo>
                  <a:pt x="79" y="0"/>
                </a:lnTo>
                <a:close/>
              </a:path>
            </a:pathLst>
          </a:custGeom>
          <a:solidFill>
            <a:srgbClr val="3AB1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4"/>
          <p:cNvSpPr/>
          <p:nvPr/>
        </p:nvSpPr>
        <p:spPr>
          <a:xfrm>
            <a:off x="4581525" y="6684736"/>
            <a:ext cx="125413" cy="177800"/>
          </a:xfrm>
          <a:custGeom>
            <a:avLst/>
            <a:gdLst/>
            <a:ahLst/>
            <a:cxnLst/>
            <a:rect l="l" t="t" r="r" b="b"/>
            <a:pathLst>
              <a:path w="79" h="112" extrusionOk="0">
                <a:moveTo>
                  <a:pt x="79" y="0"/>
                </a:moveTo>
                <a:lnTo>
                  <a:pt x="0" y="75"/>
                </a:lnTo>
                <a:lnTo>
                  <a:pt x="70" y="112"/>
                </a:lnTo>
                <a:lnTo>
                  <a:pt x="7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4"/>
          <p:cNvSpPr/>
          <p:nvPr/>
        </p:nvSpPr>
        <p:spPr>
          <a:xfrm>
            <a:off x="4692650" y="6849836"/>
            <a:ext cx="12700" cy="17462"/>
          </a:xfrm>
          <a:custGeom>
            <a:avLst/>
            <a:gdLst/>
            <a:ahLst/>
            <a:cxnLst/>
            <a:rect l="l" t="t" r="r" b="b"/>
            <a:pathLst>
              <a:path w="8" h="11" extrusionOk="0">
                <a:moveTo>
                  <a:pt x="8" y="0"/>
                </a:moveTo>
                <a:lnTo>
                  <a:pt x="0" y="8"/>
                </a:lnTo>
                <a:lnTo>
                  <a:pt x="6" y="11"/>
                </a:lnTo>
                <a:lnTo>
                  <a:pt x="6" y="11"/>
                </a:lnTo>
                <a:lnTo>
                  <a:pt x="8" y="0"/>
                </a:lnTo>
                <a:close/>
              </a:path>
            </a:pathLst>
          </a:custGeom>
          <a:solidFill>
            <a:srgbClr val="49BAC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4"/>
          <p:cNvSpPr/>
          <p:nvPr/>
        </p:nvSpPr>
        <p:spPr>
          <a:xfrm>
            <a:off x="4692650" y="6849836"/>
            <a:ext cx="12700" cy="17462"/>
          </a:xfrm>
          <a:custGeom>
            <a:avLst/>
            <a:gdLst/>
            <a:ahLst/>
            <a:cxnLst/>
            <a:rect l="l" t="t" r="r" b="b"/>
            <a:pathLst>
              <a:path w="8" h="11" extrusionOk="0">
                <a:moveTo>
                  <a:pt x="8" y="0"/>
                </a:moveTo>
                <a:lnTo>
                  <a:pt x="0" y="8"/>
                </a:lnTo>
                <a:lnTo>
                  <a:pt x="6" y="11"/>
                </a:lnTo>
                <a:lnTo>
                  <a:pt x="6" y="11"/>
                </a:lnTo>
                <a:lnTo>
                  <a:pt x="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4"/>
          <p:cNvSpPr/>
          <p:nvPr/>
        </p:nvSpPr>
        <p:spPr>
          <a:xfrm>
            <a:off x="4692650" y="6862536"/>
            <a:ext cx="9525" cy="4762"/>
          </a:xfrm>
          <a:custGeom>
            <a:avLst/>
            <a:gdLst/>
            <a:ahLst/>
            <a:cxnLst/>
            <a:rect l="l" t="t" r="r" b="b"/>
            <a:pathLst>
              <a:path w="6" h="3" extrusionOk="0">
                <a:moveTo>
                  <a:pt x="0" y="0"/>
                </a:moveTo>
                <a:lnTo>
                  <a:pt x="0" y="3"/>
                </a:lnTo>
                <a:lnTo>
                  <a:pt x="6" y="3"/>
                </a:lnTo>
                <a:lnTo>
                  <a:pt x="0" y="0"/>
                </a:lnTo>
                <a:close/>
              </a:path>
            </a:pathLst>
          </a:custGeom>
          <a:solidFill>
            <a:srgbClr val="54BFC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4"/>
          <p:cNvSpPr/>
          <p:nvPr/>
        </p:nvSpPr>
        <p:spPr>
          <a:xfrm>
            <a:off x="4692650" y="6862536"/>
            <a:ext cx="9525" cy="4762"/>
          </a:xfrm>
          <a:custGeom>
            <a:avLst/>
            <a:gdLst/>
            <a:ahLst/>
            <a:cxnLst/>
            <a:rect l="l" t="t" r="r" b="b"/>
            <a:pathLst>
              <a:path w="6" h="3" extrusionOk="0">
                <a:moveTo>
                  <a:pt x="0" y="0"/>
                </a:moveTo>
                <a:lnTo>
                  <a:pt x="0" y="3"/>
                </a:lnTo>
                <a:lnTo>
                  <a:pt x="6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4"/>
          <p:cNvSpPr/>
          <p:nvPr/>
        </p:nvSpPr>
        <p:spPr>
          <a:xfrm>
            <a:off x="4687887" y="6862536"/>
            <a:ext cx="4763" cy="4762"/>
          </a:xfrm>
          <a:custGeom>
            <a:avLst/>
            <a:gdLst/>
            <a:ahLst/>
            <a:cxnLst/>
            <a:rect l="l" t="t" r="r" b="b"/>
            <a:pathLst>
              <a:path w="3" h="3" extrusionOk="0">
                <a:moveTo>
                  <a:pt x="3" y="0"/>
                </a:moveTo>
                <a:lnTo>
                  <a:pt x="3" y="0"/>
                </a:lnTo>
                <a:lnTo>
                  <a:pt x="0" y="3"/>
                </a:lnTo>
                <a:lnTo>
                  <a:pt x="3" y="3"/>
                </a:lnTo>
                <a:lnTo>
                  <a:pt x="3" y="0"/>
                </a:lnTo>
                <a:close/>
              </a:path>
            </a:pathLst>
          </a:custGeom>
          <a:solidFill>
            <a:srgbClr val="4DBC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4"/>
          <p:cNvSpPr/>
          <p:nvPr/>
        </p:nvSpPr>
        <p:spPr>
          <a:xfrm>
            <a:off x="4687887" y="6862536"/>
            <a:ext cx="4763" cy="4762"/>
          </a:xfrm>
          <a:custGeom>
            <a:avLst/>
            <a:gdLst/>
            <a:ahLst/>
            <a:cxnLst/>
            <a:rect l="l" t="t" r="r" b="b"/>
            <a:pathLst>
              <a:path w="3" h="3" extrusionOk="0">
                <a:moveTo>
                  <a:pt x="3" y="0"/>
                </a:moveTo>
                <a:lnTo>
                  <a:pt x="3" y="0"/>
                </a:lnTo>
                <a:lnTo>
                  <a:pt x="0" y="3"/>
                </a:lnTo>
                <a:lnTo>
                  <a:pt x="3" y="3"/>
                </a:lnTo>
                <a:lnTo>
                  <a:pt x="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4"/>
          <p:cNvSpPr/>
          <p:nvPr/>
        </p:nvSpPr>
        <p:spPr>
          <a:xfrm>
            <a:off x="4683125" y="6862536"/>
            <a:ext cx="9525" cy="4762"/>
          </a:xfrm>
          <a:custGeom>
            <a:avLst/>
            <a:gdLst/>
            <a:ahLst/>
            <a:cxnLst/>
            <a:rect l="l" t="t" r="r" b="b"/>
            <a:pathLst>
              <a:path w="6" h="3" extrusionOk="0">
                <a:moveTo>
                  <a:pt x="6" y="0"/>
                </a:moveTo>
                <a:lnTo>
                  <a:pt x="6" y="0"/>
                </a:lnTo>
                <a:lnTo>
                  <a:pt x="0" y="3"/>
                </a:lnTo>
                <a:lnTo>
                  <a:pt x="3" y="3"/>
                </a:lnTo>
                <a:lnTo>
                  <a:pt x="6" y="0"/>
                </a:lnTo>
                <a:close/>
              </a:path>
            </a:pathLst>
          </a:custGeom>
          <a:solidFill>
            <a:srgbClr val="4DBC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4"/>
          <p:cNvSpPr/>
          <p:nvPr/>
        </p:nvSpPr>
        <p:spPr>
          <a:xfrm>
            <a:off x="4683125" y="6862536"/>
            <a:ext cx="9525" cy="4762"/>
          </a:xfrm>
          <a:custGeom>
            <a:avLst/>
            <a:gdLst/>
            <a:ahLst/>
            <a:cxnLst/>
            <a:rect l="l" t="t" r="r" b="b"/>
            <a:pathLst>
              <a:path w="6" h="3" extrusionOk="0">
                <a:moveTo>
                  <a:pt x="6" y="0"/>
                </a:moveTo>
                <a:lnTo>
                  <a:pt x="6" y="0"/>
                </a:lnTo>
                <a:lnTo>
                  <a:pt x="0" y="3"/>
                </a:lnTo>
                <a:lnTo>
                  <a:pt x="3" y="3"/>
                </a:lnTo>
                <a:lnTo>
                  <a:pt x="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4"/>
          <p:cNvSpPr/>
          <p:nvPr/>
        </p:nvSpPr>
        <p:spPr>
          <a:xfrm>
            <a:off x="4513262" y="6803799"/>
            <a:ext cx="179388" cy="63500"/>
          </a:xfrm>
          <a:custGeom>
            <a:avLst/>
            <a:gdLst/>
            <a:ahLst/>
            <a:cxnLst/>
            <a:rect l="l" t="t" r="r" b="b"/>
            <a:pathLst>
              <a:path w="113" h="40" extrusionOk="0">
                <a:moveTo>
                  <a:pt x="43" y="0"/>
                </a:moveTo>
                <a:lnTo>
                  <a:pt x="0" y="40"/>
                </a:lnTo>
                <a:lnTo>
                  <a:pt x="98" y="40"/>
                </a:lnTo>
                <a:lnTo>
                  <a:pt x="113" y="37"/>
                </a:lnTo>
                <a:lnTo>
                  <a:pt x="43" y="0"/>
                </a:lnTo>
                <a:close/>
              </a:path>
            </a:pathLst>
          </a:custGeom>
          <a:solidFill>
            <a:srgbClr val="1C96A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4"/>
          <p:cNvSpPr/>
          <p:nvPr/>
        </p:nvSpPr>
        <p:spPr>
          <a:xfrm>
            <a:off x="4513262" y="6803799"/>
            <a:ext cx="179388" cy="63500"/>
          </a:xfrm>
          <a:custGeom>
            <a:avLst/>
            <a:gdLst/>
            <a:ahLst/>
            <a:cxnLst/>
            <a:rect l="l" t="t" r="r" b="b"/>
            <a:pathLst>
              <a:path w="113" h="40" extrusionOk="0">
                <a:moveTo>
                  <a:pt x="43" y="0"/>
                </a:moveTo>
                <a:lnTo>
                  <a:pt x="0" y="40"/>
                </a:lnTo>
                <a:lnTo>
                  <a:pt x="98" y="40"/>
                </a:lnTo>
                <a:lnTo>
                  <a:pt x="113" y="37"/>
                </a:lnTo>
                <a:lnTo>
                  <a:pt x="4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4"/>
          <p:cNvSpPr/>
          <p:nvPr/>
        </p:nvSpPr>
        <p:spPr>
          <a:xfrm>
            <a:off x="4668837" y="6862536"/>
            <a:ext cx="23813" cy="4762"/>
          </a:xfrm>
          <a:custGeom>
            <a:avLst/>
            <a:gdLst/>
            <a:ahLst/>
            <a:cxnLst/>
            <a:rect l="l" t="t" r="r" b="b"/>
            <a:pathLst>
              <a:path w="15" h="3" extrusionOk="0">
                <a:moveTo>
                  <a:pt x="15" y="0"/>
                </a:moveTo>
                <a:lnTo>
                  <a:pt x="0" y="3"/>
                </a:lnTo>
                <a:lnTo>
                  <a:pt x="9" y="3"/>
                </a:lnTo>
                <a:lnTo>
                  <a:pt x="15" y="0"/>
                </a:lnTo>
                <a:close/>
              </a:path>
            </a:pathLst>
          </a:custGeom>
          <a:solidFill>
            <a:srgbClr val="279FA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4"/>
          <p:cNvSpPr/>
          <p:nvPr/>
        </p:nvSpPr>
        <p:spPr>
          <a:xfrm>
            <a:off x="4668837" y="6862536"/>
            <a:ext cx="23813" cy="4762"/>
          </a:xfrm>
          <a:custGeom>
            <a:avLst/>
            <a:gdLst/>
            <a:ahLst/>
            <a:cxnLst/>
            <a:rect l="l" t="t" r="r" b="b"/>
            <a:pathLst>
              <a:path w="15" h="3" extrusionOk="0">
                <a:moveTo>
                  <a:pt x="15" y="0"/>
                </a:moveTo>
                <a:lnTo>
                  <a:pt x="0" y="3"/>
                </a:lnTo>
                <a:lnTo>
                  <a:pt x="9" y="3"/>
                </a:lnTo>
                <a:lnTo>
                  <a:pt x="1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4"/>
          <p:cNvSpPr/>
          <p:nvPr/>
        </p:nvSpPr>
        <p:spPr>
          <a:xfrm>
            <a:off x="4740275" y="6221186"/>
            <a:ext cx="212725" cy="433387"/>
          </a:xfrm>
          <a:custGeom>
            <a:avLst/>
            <a:gdLst/>
            <a:ahLst/>
            <a:cxnLst/>
            <a:rect l="l" t="t" r="r" b="b"/>
            <a:pathLst>
              <a:path w="134" h="273" extrusionOk="0">
                <a:moveTo>
                  <a:pt x="47" y="0"/>
                </a:moveTo>
                <a:lnTo>
                  <a:pt x="47" y="0"/>
                </a:lnTo>
                <a:lnTo>
                  <a:pt x="0" y="273"/>
                </a:lnTo>
                <a:lnTo>
                  <a:pt x="134" y="147"/>
                </a:lnTo>
                <a:lnTo>
                  <a:pt x="47" y="0"/>
                </a:lnTo>
                <a:close/>
              </a:path>
            </a:pathLst>
          </a:custGeom>
          <a:solidFill>
            <a:srgbClr val="C5EDF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4"/>
          <p:cNvSpPr/>
          <p:nvPr/>
        </p:nvSpPr>
        <p:spPr>
          <a:xfrm>
            <a:off x="4740275" y="6221186"/>
            <a:ext cx="212725" cy="433387"/>
          </a:xfrm>
          <a:custGeom>
            <a:avLst/>
            <a:gdLst/>
            <a:ahLst/>
            <a:cxnLst/>
            <a:rect l="l" t="t" r="r" b="b"/>
            <a:pathLst>
              <a:path w="134" h="273" extrusionOk="0">
                <a:moveTo>
                  <a:pt x="47" y="0"/>
                </a:moveTo>
                <a:lnTo>
                  <a:pt x="47" y="0"/>
                </a:lnTo>
                <a:lnTo>
                  <a:pt x="0" y="273"/>
                </a:lnTo>
                <a:lnTo>
                  <a:pt x="134" y="147"/>
                </a:lnTo>
                <a:lnTo>
                  <a:pt x="4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4"/>
          <p:cNvSpPr/>
          <p:nvPr/>
        </p:nvSpPr>
        <p:spPr>
          <a:xfrm>
            <a:off x="4705350" y="6454549"/>
            <a:ext cx="317500" cy="395287"/>
          </a:xfrm>
          <a:custGeom>
            <a:avLst/>
            <a:gdLst/>
            <a:ahLst/>
            <a:cxnLst/>
            <a:rect l="l" t="t" r="r" b="b"/>
            <a:pathLst>
              <a:path w="200" h="249" extrusionOk="0">
                <a:moveTo>
                  <a:pt x="156" y="0"/>
                </a:moveTo>
                <a:lnTo>
                  <a:pt x="22" y="126"/>
                </a:lnTo>
                <a:lnTo>
                  <a:pt x="0" y="249"/>
                </a:lnTo>
                <a:lnTo>
                  <a:pt x="200" y="76"/>
                </a:lnTo>
                <a:lnTo>
                  <a:pt x="156" y="0"/>
                </a:lnTo>
                <a:close/>
              </a:path>
            </a:pathLst>
          </a:custGeom>
          <a:solidFill>
            <a:srgbClr val="7CD4D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4"/>
          <p:cNvSpPr/>
          <p:nvPr/>
        </p:nvSpPr>
        <p:spPr>
          <a:xfrm>
            <a:off x="4705350" y="6454549"/>
            <a:ext cx="317500" cy="395287"/>
          </a:xfrm>
          <a:custGeom>
            <a:avLst/>
            <a:gdLst/>
            <a:ahLst/>
            <a:cxnLst/>
            <a:rect l="l" t="t" r="r" b="b"/>
            <a:pathLst>
              <a:path w="200" h="249" extrusionOk="0">
                <a:moveTo>
                  <a:pt x="156" y="0"/>
                </a:moveTo>
                <a:lnTo>
                  <a:pt x="22" y="126"/>
                </a:lnTo>
                <a:lnTo>
                  <a:pt x="0" y="249"/>
                </a:lnTo>
                <a:lnTo>
                  <a:pt x="200" y="76"/>
                </a:lnTo>
                <a:lnTo>
                  <a:pt x="15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4"/>
          <p:cNvSpPr/>
          <p:nvPr/>
        </p:nvSpPr>
        <p:spPr>
          <a:xfrm>
            <a:off x="4702175" y="6575199"/>
            <a:ext cx="493713" cy="292100"/>
          </a:xfrm>
          <a:custGeom>
            <a:avLst/>
            <a:gdLst/>
            <a:ahLst/>
            <a:cxnLst/>
            <a:rect l="l" t="t" r="r" b="b"/>
            <a:pathLst>
              <a:path w="311" h="184" extrusionOk="0">
                <a:moveTo>
                  <a:pt x="202" y="0"/>
                </a:moveTo>
                <a:lnTo>
                  <a:pt x="2" y="173"/>
                </a:lnTo>
                <a:lnTo>
                  <a:pt x="0" y="184"/>
                </a:lnTo>
                <a:lnTo>
                  <a:pt x="311" y="184"/>
                </a:lnTo>
                <a:lnTo>
                  <a:pt x="202" y="0"/>
                </a:lnTo>
                <a:close/>
              </a:path>
            </a:pathLst>
          </a:custGeom>
          <a:solidFill>
            <a:srgbClr val="4EBCC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4"/>
          <p:cNvSpPr/>
          <p:nvPr/>
        </p:nvSpPr>
        <p:spPr>
          <a:xfrm>
            <a:off x="4702175" y="6575199"/>
            <a:ext cx="493713" cy="292100"/>
          </a:xfrm>
          <a:custGeom>
            <a:avLst/>
            <a:gdLst/>
            <a:ahLst/>
            <a:cxnLst/>
            <a:rect l="l" t="t" r="r" b="b"/>
            <a:pathLst>
              <a:path w="311" h="184" extrusionOk="0">
                <a:moveTo>
                  <a:pt x="202" y="0"/>
                </a:moveTo>
                <a:lnTo>
                  <a:pt x="2" y="173"/>
                </a:lnTo>
                <a:lnTo>
                  <a:pt x="0" y="184"/>
                </a:lnTo>
                <a:lnTo>
                  <a:pt x="311" y="184"/>
                </a:lnTo>
                <a:lnTo>
                  <a:pt x="20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4"/>
          <p:cNvSpPr/>
          <p:nvPr/>
        </p:nvSpPr>
        <p:spPr>
          <a:xfrm>
            <a:off x="6030912" y="6070374"/>
            <a:ext cx="798513" cy="796925"/>
          </a:xfrm>
          <a:custGeom>
            <a:avLst/>
            <a:gdLst/>
            <a:ahLst/>
            <a:cxnLst/>
            <a:rect l="l" t="t" r="r" b="b"/>
            <a:pathLst>
              <a:path w="503" h="502" extrusionOk="0">
                <a:moveTo>
                  <a:pt x="503" y="0"/>
                </a:moveTo>
                <a:lnTo>
                  <a:pt x="8" y="437"/>
                </a:lnTo>
                <a:lnTo>
                  <a:pt x="0" y="502"/>
                </a:lnTo>
                <a:lnTo>
                  <a:pt x="471" y="502"/>
                </a:lnTo>
                <a:lnTo>
                  <a:pt x="503" y="0"/>
                </a:lnTo>
                <a:close/>
              </a:path>
            </a:pathLst>
          </a:custGeom>
          <a:solidFill>
            <a:srgbClr val="7CD6D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4"/>
          <p:cNvSpPr/>
          <p:nvPr/>
        </p:nvSpPr>
        <p:spPr>
          <a:xfrm>
            <a:off x="6030912" y="6070374"/>
            <a:ext cx="798513" cy="796925"/>
          </a:xfrm>
          <a:custGeom>
            <a:avLst/>
            <a:gdLst/>
            <a:ahLst/>
            <a:cxnLst/>
            <a:rect l="l" t="t" r="r" b="b"/>
            <a:pathLst>
              <a:path w="503" h="502" extrusionOk="0">
                <a:moveTo>
                  <a:pt x="503" y="0"/>
                </a:moveTo>
                <a:lnTo>
                  <a:pt x="8" y="437"/>
                </a:lnTo>
                <a:lnTo>
                  <a:pt x="0" y="502"/>
                </a:lnTo>
                <a:lnTo>
                  <a:pt x="471" y="502"/>
                </a:lnTo>
                <a:lnTo>
                  <a:pt x="50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4"/>
          <p:cNvSpPr/>
          <p:nvPr/>
        </p:nvSpPr>
        <p:spPr>
          <a:xfrm>
            <a:off x="5926137" y="6764111"/>
            <a:ext cx="117475" cy="103187"/>
          </a:xfrm>
          <a:custGeom>
            <a:avLst/>
            <a:gdLst/>
            <a:ahLst/>
            <a:cxnLst/>
            <a:rect l="l" t="t" r="r" b="b"/>
            <a:pathLst>
              <a:path w="74" h="65" extrusionOk="0">
                <a:moveTo>
                  <a:pt x="74" y="0"/>
                </a:moveTo>
                <a:lnTo>
                  <a:pt x="0" y="65"/>
                </a:lnTo>
                <a:lnTo>
                  <a:pt x="66" y="65"/>
                </a:lnTo>
                <a:lnTo>
                  <a:pt x="74" y="0"/>
                </a:lnTo>
                <a:close/>
              </a:path>
            </a:pathLst>
          </a:custGeom>
          <a:solidFill>
            <a:srgbClr val="71D2D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4"/>
          <p:cNvSpPr/>
          <p:nvPr/>
        </p:nvSpPr>
        <p:spPr>
          <a:xfrm>
            <a:off x="5926137" y="6764111"/>
            <a:ext cx="117475" cy="103187"/>
          </a:xfrm>
          <a:custGeom>
            <a:avLst/>
            <a:gdLst/>
            <a:ahLst/>
            <a:cxnLst/>
            <a:rect l="l" t="t" r="r" b="b"/>
            <a:pathLst>
              <a:path w="74" h="65" extrusionOk="0">
                <a:moveTo>
                  <a:pt x="74" y="0"/>
                </a:moveTo>
                <a:lnTo>
                  <a:pt x="0" y="65"/>
                </a:lnTo>
                <a:lnTo>
                  <a:pt x="66" y="65"/>
                </a:lnTo>
                <a:lnTo>
                  <a:pt x="7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4"/>
          <p:cNvSpPr/>
          <p:nvPr/>
        </p:nvSpPr>
        <p:spPr>
          <a:xfrm>
            <a:off x="6043612" y="6070374"/>
            <a:ext cx="785813" cy="693737"/>
          </a:xfrm>
          <a:custGeom>
            <a:avLst/>
            <a:gdLst/>
            <a:ahLst/>
            <a:cxnLst/>
            <a:rect l="l" t="t" r="r" b="b"/>
            <a:pathLst>
              <a:path w="495" h="437" extrusionOk="0">
                <a:moveTo>
                  <a:pt x="495" y="0"/>
                </a:moveTo>
                <a:lnTo>
                  <a:pt x="34" y="167"/>
                </a:lnTo>
                <a:lnTo>
                  <a:pt x="0" y="437"/>
                </a:lnTo>
                <a:lnTo>
                  <a:pt x="495" y="0"/>
                </a:lnTo>
                <a:close/>
              </a:path>
            </a:pathLst>
          </a:custGeom>
          <a:solidFill>
            <a:srgbClr val="61C9D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4"/>
          <p:cNvSpPr/>
          <p:nvPr/>
        </p:nvSpPr>
        <p:spPr>
          <a:xfrm>
            <a:off x="6043612" y="6070374"/>
            <a:ext cx="785813" cy="693737"/>
          </a:xfrm>
          <a:custGeom>
            <a:avLst/>
            <a:gdLst/>
            <a:ahLst/>
            <a:cxnLst/>
            <a:rect l="l" t="t" r="r" b="b"/>
            <a:pathLst>
              <a:path w="495" h="437" extrusionOk="0">
                <a:moveTo>
                  <a:pt x="495" y="0"/>
                </a:moveTo>
                <a:lnTo>
                  <a:pt x="34" y="167"/>
                </a:lnTo>
                <a:lnTo>
                  <a:pt x="0" y="437"/>
                </a:lnTo>
                <a:lnTo>
                  <a:pt x="49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4"/>
          <p:cNvSpPr/>
          <p:nvPr/>
        </p:nvSpPr>
        <p:spPr>
          <a:xfrm>
            <a:off x="5484812" y="6511699"/>
            <a:ext cx="123825" cy="211137"/>
          </a:xfrm>
          <a:custGeom>
            <a:avLst/>
            <a:gdLst/>
            <a:ahLst/>
            <a:cxnLst/>
            <a:rect l="l" t="t" r="r" b="b"/>
            <a:pathLst>
              <a:path w="78" h="133" extrusionOk="0">
                <a:moveTo>
                  <a:pt x="78" y="0"/>
                </a:moveTo>
                <a:lnTo>
                  <a:pt x="6" y="26"/>
                </a:lnTo>
                <a:lnTo>
                  <a:pt x="0" y="109"/>
                </a:lnTo>
                <a:lnTo>
                  <a:pt x="12" y="133"/>
                </a:lnTo>
                <a:lnTo>
                  <a:pt x="78" y="0"/>
                </a:lnTo>
                <a:close/>
              </a:path>
            </a:pathLst>
          </a:custGeom>
          <a:solidFill>
            <a:srgbClr val="74D0D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4"/>
          <p:cNvSpPr/>
          <p:nvPr/>
        </p:nvSpPr>
        <p:spPr>
          <a:xfrm>
            <a:off x="5484812" y="6511699"/>
            <a:ext cx="123825" cy="211137"/>
          </a:xfrm>
          <a:custGeom>
            <a:avLst/>
            <a:gdLst/>
            <a:ahLst/>
            <a:cxnLst/>
            <a:rect l="l" t="t" r="r" b="b"/>
            <a:pathLst>
              <a:path w="78" h="133" extrusionOk="0">
                <a:moveTo>
                  <a:pt x="78" y="0"/>
                </a:moveTo>
                <a:lnTo>
                  <a:pt x="6" y="26"/>
                </a:lnTo>
                <a:lnTo>
                  <a:pt x="0" y="109"/>
                </a:lnTo>
                <a:lnTo>
                  <a:pt x="12" y="133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4"/>
          <p:cNvSpPr/>
          <p:nvPr/>
        </p:nvSpPr>
        <p:spPr>
          <a:xfrm>
            <a:off x="5480050" y="6684736"/>
            <a:ext cx="23813" cy="88900"/>
          </a:xfrm>
          <a:custGeom>
            <a:avLst/>
            <a:gdLst/>
            <a:ahLst/>
            <a:cxnLst/>
            <a:rect l="l" t="t" r="r" b="b"/>
            <a:pathLst>
              <a:path w="15" h="56" extrusionOk="0">
                <a:moveTo>
                  <a:pt x="3" y="0"/>
                </a:moveTo>
                <a:lnTo>
                  <a:pt x="0" y="56"/>
                </a:lnTo>
                <a:lnTo>
                  <a:pt x="15" y="24"/>
                </a:lnTo>
                <a:lnTo>
                  <a:pt x="3" y="0"/>
                </a:lnTo>
                <a:close/>
              </a:path>
            </a:pathLst>
          </a:custGeom>
          <a:solidFill>
            <a:srgbClr val="49B9C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4"/>
          <p:cNvSpPr/>
          <p:nvPr/>
        </p:nvSpPr>
        <p:spPr>
          <a:xfrm>
            <a:off x="5480050" y="6684736"/>
            <a:ext cx="23813" cy="88900"/>
          </a:xfrm>
          <a:custGeom>
            <a:avLst/>
            <a:gdLst/>
            <a:ahLst/>
            <a:cxnLst/>
            <a:rect l="l" t="t" r="r" b="b"/>
            <a:pathLst>
              <a:path w="15" h="56" extrusionOk="0">
                <a:moveTo>
                  <a:pt x="3" y="0"/>
                </a:moveTo>
                <a:lnTo>
                  <a:pt x="0" y="56"/>
                </a:lnTo>
                <a:lnTo>
                  <a:pt x="15" y="24"/>
                </a:lnTo>
                <a:lnTo>
                  <a:pt x="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4"/>
          <p:cNvSpPr/>
          <p:nvPr/>
        </p:nvSpPr>
        <p:spPr>
          <a:xfrm>
            <a:off x="5503862" y="6335486"/>
            <a:ext cx="593725" cy="531812"/>
          </a:xfrm>
          <a:custGeom>
            <a:avLst/>
            <a:gdLst/>
            <a:ahLst/>
            <a:cxnLst/>
            <a:rect l="l" t="t" r="r" b="b"/>
            <a:pathLst>
              <a:path w="374" h="335" extrusionOk="0">
                <a:moveTo>
                  <a:pt x="374" y="0"/>
                </a:moveTo>
                <a:lnTo>
                  <a:pt x="66" y="111"/>
                </a:lnTo>
                <a:lnTo>
                  <a:pt x="0" y="244"/>
                </a:lnTo>
                <a:lnTo>
                  <a:pt x="45" y="335"/>
                </a:lnTo>
                <a:lnTo>
                  <a:pt x="266" y="335"/>
                </a:lnTo>
                <a:lnTo>
                  <a:pt x="340" y="270"/>
                </a:lnTo>
                <a:lnTo>
                  <a:pt x="374" y="0"/>
                </a:lnTo>
                <a:close/>
              </a:path>
            </a:pathLst>
          </a:custGeom>
          <a:solidFill>
            <a:srgbClr val="58C5D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4"/>
          <p:cNvSpPr/>
          <p:nvPr/>
        </p:nvSpPr>
        <p:spPr>
          <a:xfrm>
            <a:off x="5503862" y="6335486"/>
            <a:ext cx="593725" cy="531812"/>
          </a:xfrm>
          <a:custGeom>
            <a:avLst/>
            <a:gdLst/>
            <a:ahLst/>
            <a:cxnLst/>
            <a:rect l="l" t="t" r="r" b="b"/>
            <a:pathLst>
              <a:path w="374" h="335" extrusionOk="0">
                <a:moveTo>
                  <a:pt x="374" y="0"/>
                </a:moveTo>
                <a:lnTo>
                  <a:pt x="66" y="111"/>
                </a:lnTo>
                <a:lnTo>
                  <a:pt x="0" y="244"/>
                </a:lnTo>
                <a:lnTo>
                  <a:pt x="45" y="335"/>
                </a:lnTo>
                <a:lnTo>
                  <a:pt x="266" y="335"/>
                </a:lnTo>
                <a:lnTo>
                  <a:pt x="340" y="270"/>
                </a:lnTo>
                <a:lnTo>
                  <a:pt x="37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4"/>
          <p:cNvSpPr/>
          <p:nvPr/>
        </p:nvSpPr>
        <p:spPr>
          <a:xfrm>
            <a:off x="5473700" y="6722836"/>
            <a:ext cx="101600" cy="144462"/>
          </a:xfrm>
          <a:custGeom>
            <a:avLst/>
            <a:gdLst/>
            <a:ahLst/>
            <a:cxnLst/>
            <a:rect l="l" t="t" r="r" b="b"/>
            <a:pathLst>
              <a:path w="64" h="91" extrusionOk="0">
                <a:moveTo>
                  <a:pt x="19" y="0"/>
                </a:moveTo>
                <a:lnTo>
                  <a:pt x="4" y="32"/>
                </a:lnTo>
                <a:lnTo>
                  <a:pt x="0" y="91"/>
                </a:lnTo>
                <a:lnTo>
                  <a:pt x="64" y="91"/>
                </a:lnTo>
                <a:lnTo>
                  <a:pt x="19" y="0"/>
                </a:lnTo>
                <a:close/>
              </a:path>
            </a:pathLst>
          </a:custGeom>
          <a:solidFill>
            <a:srgbClr val="37B0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4"/>
          <p:cNvSpPr/>
          <p:nvPr/>
        </p:nvSpPr>
        <p:spPr>
          <a:xfrm>
            <a:off x="5473700" y="6722836"/>
            <a:ext cx="101600" cy="144462"/>
          </a:xfrm>
          <a:custGeom>
            <a:avLst/>
            <a:gdLst/>
            <a:ahLst/>
            <a:cxnLst/>
            <a:rect l="l" t="t" r="r" b="b"/>
            <a:pathLst>
              <a:path w="64" h="91" extrusionOk="0">
                <a:moveTo>
                  <a:pt x="19" y="0"/>
                </a:moveTo>
                <a:lnTo>
                  <a:pt x="4" y="32"/>
                </a:lnTo>
                <a:lnTo>
                  <a:pt x="0" y="91"/>
                </a:lnTo>
                <a:lnTo>
                  <a:pt x="64" y="91"/>
                </a:lnTo>
                <a:lnTo>
                  <a:pt x="1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4"/>
          <p:cNvSpPr/>
          <p:nvPr/>
        </p:nvSpPr>
        <p:spPr>
          <a:xfrm>
            <a:off x="4814887" y="6221186"/>
            <a:ext cx="254000" cy="233362"/>
          </a:xfrm>
          <a:custGeom>
            <a:avLst/>
            <a:gdLst/>
            <a:ahLst/>
            <a:cxnLst/>
            <a:rect l="l" t="t" r="r" b="b"/>
            <a:pathLst>
              <a:path w="160" h="147" extrusionOk="0">
                <a:moveTo>
                  <a:pt x="0" y="0"/>
                </a:moveTo>
                <a:lnTo>
                  <a:pt x="87" y="147"/>
                </a:lnTo>
                <a:lnTo>
                  <a:pt x="160" y="78"/>
                </a:lnTo>
                <a:lnTo>
                  <a:pt x="0" y="0"/>
                </a:lnTo>
                <a:close/>
              </a:path>
            </a:pathLst>
          </a:custGeom>
          <a:solidFill>
            <a:srgbClr val="B4E9E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4"/>
          <p:cNvSpPr/>
          <p:nvPr/>
        </p:nvSpPr>
        <p:spPr>
          <a:xfrm>
            <a:off x="4814887" y="6221186"/>
            <a:ext cx="254000" cy="233362"/>
          </a:xfrm>
          <a:custGeom>
            <a:avLst/>
            <a:gdLst/>
            <a:ahLst/>
            <a:cxnLst/>
            <a:rect l="l" t="t" r="r" b="b"/>
            <a:pathLst>
              <a:path w="160" h="147" extrusionOk="0">
                <a:moveTo>
                  <a:pt x="0" y="0"/>
                </a:moveTo>
                <a:lnTo>
                  <a:pt x="87" y="147"/>
                </a:lnTo>
                <a:lnTo>
                  <a:pt x="160" y="7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4"/>
          <p:cNvSpPr/>
          <p:nvPr/>
        </p:nvSpPr>
        <p:spPr>
          <a:xfrm>
            <a:off x="4953000" y="6345011"/>
            <a:ext cx="541338" cy="339725"/>
          </a:xfrm>
          <a:custGeom>
            <a:avLst/>
            <a:gdLst/>
            <a:ahLst/>
            <a:cxnLst/>
            <a:rect l="l" t="t" r="r" b="b"/>
            <a:pathLst>
              <a:path w="341" h="214" extrusionOk="0">
                <a:moveTo>
                  <a:pt x="280" y="101"/>
                </a:moveTo>
                <a:lnTo>
                  <a:pt x="335" y="214"/>
                </a:lnTo>
                <a:lnTo>
                  <a:pt x="341" y="131"/>
                </a:lnTo>
                <a:lnTo>
                  <a:pt x="280" y="101"/>
                </a:lnTo>
                <a:close/>
                <a:moveTo>
                  <a:pt x="73" y="0"/>
                </a:moveTo>
                <a:lnTo>
                  <a:pt x="0" y="69"/>
                </a:lnTo>
                <a:lnTo>
                  <a:pt x="44" y="145"/>
                </a:lnTo>
                <a:lnTo>
                  <a:pt x="161" y="43"/>
                </a:lnTo>
                <a:lnTo>
                  <a:pt x="73" y="0"/>
                </a:lnTo>
                <a:close/>
              </a:path>
            </a:pathLst>
          </a:custGeom>
          <a:solidFill>
            <a:srgbClr val="71CFD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4"/>
          <p:cNvSpPr/>
          <p:nvPr/>
        </p:nvSpPr>
        <p:spPr>
          <a:xfrm>
            <a:off x="4953000" y="6345011"/>
            <a:ext cx="541338" cy="339725"/>
          </a:xfrm>
          <a:custGeom>
            <a:avLst/>
            <a:gdLst/>
            <a:ahLst/>
            <a:cxnLst/>
            <a:rect l="l" t="t" r="r" b="b"/>
            <a:pathLst>
              <a:path w="341" h="214" extrusionOk="0">
                <a:moveTo>
                  <a:pt x="280" y="101"/>
                </a:moveTo>
                <a:lnTo>
                  <a:pt x="335" y="214"/>
                </a:lnTo>
                <a:lnTo>
                  <a:pt x="341" y="131"/>
                </a:lnTo>
                <a:lnTo>
                  <a:pt x="280" y="101"/>
                </a:lnTo>
                <a:moveTo>
                  <a:pt x="73" y="0"/>
                </a:moveTo>
                <a:lnTo>
                  <a:pt x="0" y="69"/>
                </a:lnTo>
                <a:lnTo>
                  <a:pt x="44" y="145"/>
                </a:lnTo>
                <a:lnTo>
                  <a:pt x="161" y="43"/>
                </a:lnTo>
                <a:lnTo>
                  <a:pt x="7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4"/>
          <p:cNvSpPr/>
          <p:nvPr/>
        </p:nvSpPr>
        <p:spPr>
          <a:xfrm>
            <a:off x="5022850" y="6413274"/>
            <a:ext cx="461963" cy="454025"/>
          </a:xfrm>
          <a:custGeom>
            <a:avLst/>
            <a:gdLst/>
            <a:ahLst/>
            <a:cxnLst/>
            <a:rect l="l" t="t" r="r" b="b"/>
            <a:pathLst>
              <a:path w="291" h="286" extrusionOk="0">
                <a:moveTo>
                  <a:pt x="117" y="0"/>
                </a:moveTo>
                <a:lnTo>
                  <a:pt x="0" y="102"/>
                </a:lnTo>
                <a:lnTo>
                  <a:pt x="109" y="286"/>
                </a:lnTo>
                <a:lnTo>
                  <a:pt x="258" y="286"/>
                </a:lnTo>
                <a:lnTo>
                  <a:pt x="288" y="227"/>
                </a:lnTo>
                <a:lnTo>
                  <a:pt x="291" y="171"/>
                </a:lnTo>
                <a:lnTo>
                  <a:pt x="236" y="58"/>
                </a:lnTo>
                <a:lnTo>
                  <a:pt x="117" y="0"/>
                </a:lnTo>
                <a:close/>
              </a:path>
            </a:pathLst>
          </a:custGeom>
          <a:solidFill>
            <a:srgbClr val="47B8C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4"/>
          <p:cNvSpPr/>
          <p:nvPr/>
        </p:nvSpPr>
        <p:spPr>
          <a:xfrm>
            <a:off x="5022850" y="6413274"/>
            <a:ext cx="461963" cy="454025"/>
          </a:xfrm>
          <a:custGeom>
            <a:avLst/>
            <a:gdLst/>
            <a:ahLst/>
            <a:cxnLst/>
            <a:rect l="l" t="t" r="r" b="b"/>
            <a:pathLst>
              <a:path w="291" h="286" extrusionOk="0">
                <a:moveTo>
                  <a:pt x="117" y="0"/>
                </a:moveTo>
                <a:lnTo>
                  <a:pt x="0" y="102"/>
                </a:lnTo>
                <a:lnTo>
                  <a:pt x="109" y="286"/>
                </a:lnTo>
                <a:lnTo>
                  <a:pt x="258" y="286"/>
                </a:lnTo>
                <a:lnTo>
                  <a:pt x="288" y="227"/>
                </a:lnTo>
                <a:lnTo>
                  <a:pt x="291" y="171"/>
                </a:lnTo>
                <a:lnTo>
                  <a:pt x="236" y="58"/>
                </a:lnTo>
                <a:lnTo>
                  <a:pt x="1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4"/>
          <p:cNvSpPr/>
          <p:nvPr/>
        </p:nvSpPr>
        <p:spPr>
          <a:xfrm>
            <a:off x="5432425" y="6773636"/>
            <a:ext cx="47625" cy="93662"/>
          </a:xfrm>
          <a:custGeom>
            <a:avLst/>
            <a:gdLst/>
            <a:ahLst/>
            <a:cxnLst/>
            <a:rect l="l" t="t" r="r" b="b"/>
            <a:pathLst>
              <a:path w="30" h="59" extrusionOk="0">
                <a:moveTo>
                  <a:pt x="30" y="0"/>
                </a:moveTo>
                <a:lnTo>
                  <a:pt x="0" y="59"/>
                </a:lnTo>
                <a:lnTo>
                  <a:pt x="26" y="59"/>
                </a:lnTo>
                <a:lnTo>
                  <a:pt x="30" y="0"/>
                </a:lnTo>
                <a:close/>
              </a:path>
            </a:pathLst>
          </a:custGeom>
          <a:solidFill>
            <a:srgbClr val="36AE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4"/>
          <p:cNvSpPr/>
          <p:nvPr/>
        </p:nvSpPr>
        <p:spPr>
          <a:xfrm>
            <a:off x="5432425" y="6773636"/>
            <a:ext cx="47625" cy="93662"/>
          </a:xfrm>
          <a:custGeom>
            <a:avLst/>
            <a:gdLst/>
            <a:ahLst/>
            <a:cxnLst/>
            <a:rect l="l" t="t" r="r" b="b"/>
            <a:pathLst>
              <a:path w="30" h="59" extrusionOk="0">
                <a:moveTo>
                  <a:pt x="30" y="0"/>
                </a:moveTo>
                <a:lnTo>
                  <a:pt x="0" y="59"/>
                </a:lnTo>
                <a:lnTo>
                  <a:pt x="26" y="59"/>
                </a:lnTo>
                <a:lnTo>
                  <a:pt x="3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4"/>
          <p:cNvSpPr/>
          <p:nvPr/>
        </p:nvSpPr>
        <p:spPr>
          <a:xfrm>
            <a:off x="6778625" y="6070374"/>
            <a:ext cx="790575" cy="796925"/>
          </a:xfrm>
          <a:custGeom>
            <a:avLst/>
            <a:gdLst/>
            <a:ahLst/>
            <a:cxnLst/>
            <a:rect l="l" t="t" r="r" b="b"/>
            <a:pathLst>
              <a:path w="498" h="502" extrusionOk="0">
                <a:moveTo>
                  <a:pt x="32" y="0"/>
                </a:moveTo>
                <a:lnTo>
                  <a:pt x="32" y="0"/>
                </a:lnTo>
                <a:lnTo>
                  <a:pt x="0" y="502"/>
                </a:lnTo>
                <a:lnTo>
                  <a:pt x="217" y="502"/>
                </a:lnTo>
                <a:lnTo>
                  <a:pt x="498" y="327"/>
                </a:lnTo>
                <a:lnTo>
                  <a:pt x="32" y="0"/>
                </a:lnTo>
                <a:close/>
              </a:path>
            </a:pathLst>
          </a:custGeom>
          <a:solidFill>
            <a:srgbClr val="6ED0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4"/>
          <p:cNvSpPr/>
          <p:nvPr/>
        </p:nvSpPr>
        <p:spPr>
          <a:xfrm>
            <a:off x="6778625" y="6070374"/>
            <a:ext cx="790575" cy="796925"/>
          </a:xfrm>
          <a:custGeom>
            <a:avLst/>
            <a:gdLst/>
            <a:ahLst/>
            <a:cxnLst/>
            <a:rect l="l" t="t" r="r" b="b"/>
            <a:pathLst>
              <a:path w="498" h="502" extrusionOk="0">
                <a:moveTo>
                  <a:pt x="32" y="0"/>
                </a:moveTo>
                <a:lnTo>
                  <a:pt x="32" y="0"/>
                </a:lnTo>
                <a:lnTo>
                  <a:pt x="0" y="502"/>
                </a:lnTo>
                <a:lnTo>
                  <a:pt x="217" y="502"/>
                </a:lnTo>
                <a:lnTo>
                  <a:pt x="498" y="327"/>
                </a:lnTo>
                <a:lnTo>
                  <a:pt x="3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4"/>
          <p:cNvSpPr/>
          <p:nvPr/>
        </p:nvSpPr>
        <p:spPr>
          <a:xfrm>
            <a:off x="7123112" y="6589486"/>
            <a:ext cx="496888" cy="277812"/>
          </a:xfrm>
          <a:custGeom>
            <a:avLst/>
            <a:gdLst/>
            <a:ahLst/>
            <a:cxnLst/>
            <a:rect l="l" t="t" r="r" b="b"/>
            <a:pathLst>
              <a:path w="313" h="175" extrusionOk="0">
                <a:moveTo>
                  <a:pt x="281" y="0"/>
                </a:moveTo>
                <a:lnTo>
                  <a:pt x="0" y="175"/>
                </a:lnTo>
                <a:lnTo>
                  <a:pt x="203" y="175"/>
                </a:lnTo>
                <a:lnTo>
                  <a:pt x="313" y="22"/>
                </a:lnTo>
                <a:lnTo>
                  <a:pt x="281" y="0"/>
                </a:lnTo>
                <a:close/>
              </a:path>
            </a:pathLst>
          </a:custGeom>
          <a:solidFill>
            <a:srgbClr val="49BAC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4"/>
          <p:cNvSpPr/>
          <p:nvPr/>
        </p:nvSpPr>
        <p:spPr>
          <a:xfrm>
            <a:off x="7123112" y="6589486"/>
            <a:ext cx="496888" cy="277812"/>
          </a:xfrm>
          <a:custGeom>
            <a:avLst/>
            <a:gdLst/>
            <a:ahLst/>
            <a:cxnLst/>
            <a:rect l="l" t="t" r="r" b="b"/>
            <a:pathLst>
              <a:path w="313" h="175" extrusionOk="0">
                <a:moveTo>
                  <a:pt x="281" y="0"/>
                </a:moveTo>
                <a:lnTo>
                  <a:pt x="0" y="175"/>
                </a:lnTo>
                <a:lnTo>
                  <a:pt x="203" y="175"/>
                </a:lnTo>
                <a:lnTo>
                  <a:pt x="313" y="22"/>
                </a:lnTo>
                <a:lnTo>
                  <a:pt x="28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4"/>
          <p:cNvSpPr/>
          <p:nvPr/>
        </p:nvSpPr>
        <p:spPr>
          <a:xfrm>
            <a:off x="7585075" y="6651399"/>
            <a:ext cx="365125" cy="215900"/>
          </a:xfrm>
          <a:custGeom>
            <a:avLst/>
            <a:gdLst/>
            <a:ahLst/>
            <a:cxnLst/>
            <a:rect l="l" t="t" r="r" b="b"/>
            <a:pathLst>
              <a:path w="230" h="136" extrusionOk="0">
                <a:moveTo>
                  <a:pt x="45" y="0"/>
                </a:moveTo>
                <a:lnTo>
                  <a:pt x="0" y="136"/>
                </a:lnTo>
                <a:lnTo>
                  <a:pt x="221" y="136"/>
                </a:lnTo>
                <a:lnTo>
                  <a:pt x="230" y="130"/>
                </a:lnTo>
                <a:lnTo>
                  <a:pt x="45" y="0"/>
                </a:lnTo>
                <a:close/>
              </a:path>
            </a:pathLst>
          </a:custGeom>
          <a:solidFill>
            <a:srgbClr val="98DE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4"/>
          <p:cNvSpPr/>
          <p:nvPr/>
        </p:nvSpPr>
        <p:spPr>
          <a:xfrm>
            <a:off x="7585075" y="6651399"/>
            <a:ext cx="365125" cy="215900"/>
          </a:xfrm>
          <a:custGeom>
            <a:avLst/>
            <a:gdLst/>
            <a:ahLst/>
            <a:cxnLst/>
            <a:rect l="l" t="t" r="r" b="b"/>
            <a:pathLst>
              <a:path w="230" h="136" extrusionOk="0">
                <a:moveTo>
                  <a:pt x="45" y="0"/>
                </a:moveTo>
                <a:lnTo>
                  <a:pt x="0" y="136"/>
                </a:lnTo>
                <a:lnTo>
                  <a:pt x="221" y="136"/>
                </a:lnTo>
                <a:lnTo>
                  <a:pt x="230" y="130"/>
                </a:lnTo>
                <a:lnTo>
                  <a:pt x="4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4"/>
          <p:cNvSpPr/>
          <p:nvPr/>
        </p:nvSpPr>
        <p:spPr>
          <a:xfrm>
            <a:off x="7445375" y="6624411"/>
            <a:ext cx="211138" cy="242887"/>
          </a:xfrm>
          <a:custGeom>
            <a:avLst/>
            <a:gdLst/>
            <a:ahLst/>
            <a:cxnLst/>
            <a:rect l="l" t="t" r="r" b="b"/>
            <a:pathLst>
              <a:path w="133" h="153" extrusionOk="0">
                <a:moveTo>
                  <a:pt x="110" y="0"/>
                </a:moveTo>
                <a:lnTo>
                  <a:pt x="0" y="153"/>
                </a:lnTo>
                <a:lnTo>
                  <a:pt x="88" y="153"/>
                </a:lnTo>
                <a:lnTo>
                  <a:pt x="133" y="17"/>
                </a:lnTo>
                <a:lnTo>
                  <a:pt x="110" y="0"/>
                </a:lnTo>
                <a:close/>
              </a:path>
            </a:pathLst>
          </a:custGeom>
          <a:solidFill>
            <a:srgbClr val="7CD4D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4"/>
          <p:cNvSpPr/>
          <p:nvPr/>
        </p:nvSpPr>
        <p:spPr>
          <a:xfrm>
            <a:off x="7445375" y="6624411"/>
            <a:ext cx="211138" cy="242887"/>
          </a:xfrm>
          <a:custGeom>
            <a:avLst/>
            <a:gdLst/>
            <a:ahLst/>
            <a:cxnLst/>
            <a:rect l="l" t="t" r="r" b="b"/>
            <a:pathLst>
              <a:path w="133" h="153" extrusionOk="0">
                <a:moveTo>
                  <a:pt x="110" y="0"/>
                </a:moveTo>
                <a:lnTo>
                  <a:pt x="0" y="153"/>
                </a:lnTo>
                <a:lnTo>
                  <a:pt x="88" y="153"/>
                </a:lnTo>
                <a:lnTo>
                  <a:pt x="133" y="17"/>
                </a:lnTo>
                <a:lnTo>
                  <a:pt x="11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4"/>
          <p:cNvSpPr/>
          <p:nvPr/>
        </p:nvSpPr>
        <p:spPr>
          <a:xfrm>
            <a:off x="7935912" y="6857774"/>
            <a:ext cx="14288" cy="9525"/>
          </a:xfrm>
          <a:custGeom>
            <a:avLst/>
            <a:gdLst/>
            <a:ahLst/>
            <a:cxnLst/>
            <a:rect l="l" t="t" r="r" b="b"/>
            <a:pathLst>
              <a:path w="9" h="6" extrusionOk="0">
                <a:moveTo>
                  <a:pt x="9" y="0"/>
                </a:moveTo>
                <a:lnTo>
                  <a:pt x="9" y="0"/>
                </a:lnTo>
                <a:lnTo>
                  <a:pt x="0" y="6"/>
                </a:lnTo>
                <a:lnTo>
                  <a:pt x="4" y="6"/>
                </a:lnTo>
                <a:lnTo>
                  <a:pt x="9" y="0"/>
                </a:lnTo>
                <a:close/>
              </a:path>
            </a:pathLst>
          </a:custGeom>
          <a:solidFill>
            <a:srgbClr val="97DD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4"/>
          <p:cNvSpPr/>
          <p:nvPr/>
        </p:nvSpPr>
        <p:spPr>
          <a:xfrm>
            <a:off x="7935912" y="6857774"/>
            <a:ext cx="14288" cy="9525"/>
          </a:xfrm>
          <a:custGeom>
            <a:avLst/>
            <a:gdLst/>
            <a:ahLst/>
            <a:cxnLst/>
            <a:rect l="l" t="t" r="r" b="b"/>
            <a:pathLst>
              <a:path w="9" h="6" extrusionOk="0">
                <a:moveTo>
                  <a:pt x="9" y="0"/>
                </a:moveTo>
                <a:lnTo>
                  <a:pt x="9" y="0"/>
                </a:lnTo>
                <a:lnTo>
                  <a:pt x="0" y="6"/>
                </a:lnTo>
                <a:lnTo>
                  <a:pt x="4" y="6"/>
                </a:lnTo>
                <a:lnTo>
                  <a:pt x="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4"/>
          <p:cNvSpPr/>
          <p:nvPr/>
        </p:nvSpPr>
        <p:spPr>
          <a:xfrm>
            <a:off x="1920875" y="6787924"/>
            <a:ext cx="231775" cy="79375"/>
          </a:xfrm>
          <a:custGeom>
            <a:avLst/>
            <a:gdLst/>
            <a:ahLst/>
            <a:cxnLst/>
            <a:rect l="l" t="t" r="r" b="b"/>
            <a:pathLst>
              <a:path w="146" h="50" extrusionOk="0">
                <a:moveTo>
                  <a:pt x="146" y="0"/>
                </a:moveTo>
                <a:lnTo>
                  <a:pt x="0" y="39"/>
                </a:lnTo>
                <a:lnTo>
                  <a:pt x="4" y="50"/>
                </a:lnTo>
                <a:lnTo>
                  <a:pt x="145" y="50"/>
                </a:lnTo>
                <a:lnTo>
                  <a:pt x="146" y="0"/>
                </a:lnTo>
                <a:close/>
              </a:path>
            </a:pathLst>
          </a:custGeom>
          <a:solidFill>
            <a:srgbClr val="2DAA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4"/>
          <p:cNvSpPr/>
          <p:nvPr/>
        </p:nvSpPr>
        <p:spPr>
          <a:xfrm>
            <a:off x="1920875" y="6787924"/>
            <a:ext cx="231775" cy="79375"/>
          </a:xfrm>
          <a:custGeom>
            <a:avLst/>
            <a:gdLst/>
            <a:ahLst/>
            <a:cxnLst/>
            <a:rect l="l" t="t" r="r" b="b"/>
            <a:pathLst>
              <a:path w="146" h="50" extrusionOk="0">
                <a:moveTo>
                  <a:pt x="146" y="0"/>
                </a:moveTo>
                <a:lnTo>
                  <a:pt x="0" y="39"/>
                </a:lnTo>
                <a:lnTo>
                  <a:pt x="4" y="50"/>
                </a:lnTo>
                <a:lnTo>
                  <a:pt x="145" y="50"/>
                </a:lnTo>
                <a:lnTo>
                  <a:pt x="14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4"/>
          <p:cNvSpPr/>
          <p:nvPr/>
        </p:nvSpPr>
        <p:spPr>
          <a:xfrm>
            <a:off x="1889125" y="6849836"/>
            <a:ext cx="38100" cy="17462"/>
          </a:xfrm>
          <a:custGeom>
            <a:avLst/>
            <a:gdLst/>
            <a:ahLst/>
            <a:cxnLst/>
            <a:rect l="l" t="t" r="r" b="b"/>
            <a:pathLst>
              <a:path w="24" h="11" extrusionOk="0">
                <a:moveTo>
                  <a:pt x="20" y="0"/>
                </a:moveTo>
                <a:lnTo>
                  <a:pt x="1" y="5"/>
                </a:lnTo>
                <a:lnTo>
                  <a:pt x="0" y="11"/>
                </a:lnTo>
                <a:lnTo>
                  <a:pt x="24" y="11"/>
                </a:lnTo>
                <a:lnTo>
                  <a:pt x="20" y="0"/>
                </a:lnTo>
                <a:close/>
              </a:path>
            </a:pathLst>
          </a:custGeom>
          <a:solidFill>
            <a:srgbClr val="38B0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4"/>
          <p:cNvSpPr/>
          <p:nvPr/>
        </p:nvSpPr>
        <p:spPr>
          <a:xfrm>
            <a:off x="1889125" y="6849836"/>
            <a:ext cx="38100" cy="17462"/>
          </a:xfrm>
          <a:custGeom>
            <a:avLst/>
            <a:gdLst/>
            <a:ahLst/>
            <a:cxnLst/>
            <a:rect l="l" t="t" r="r" b="b"/>
            <a:pathLst>
              <a:path w="24" h="11" extrusionOk="0">
                <a:moveTo>
                  <a:pt x="20" y="0"/>
                </a:moveTo>
                <a:lnTo>
                  <a:pt x="1" y="5"/>
                </a:lnTo>
                <a:lnTo>
                  <a:pt x="0" y="11"/>
                </a:lnTo>
                <a:lnTo>
                  <a:pt x="24" y="11"/>
                </a:lnTo>
                <a:lnTo>
                  <a:pt x="2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4"/>
          <p:cNvSpPr/>
          <p:nvPr/>
        </p:nvSpPr>
        <p:spPr>
          <a:xfrm>
            <a:off x="1849437" y="6857774"/>
            <a:ext cx="41275" cy="9525"/>
          </a:xfrm>
          <a:custGeom>
            <a:avLst/>
            <a:gdLst/>
            <a:ahLst/>
            <a:cxnLst/>
            <a:rect l="l" t="t" r="r" b="b"/>
            <a:pathLst>
              <a:path w="26" h="6" extrusionOk="0">
                <a:moveTo>
                  <a:pt x="26" y="0"/>
                </a:moveTo>
                <a:lnTo>
                  <a:pt x="0" y="6"/>
                </a:lnTo>
                <a:lnTo>
                  <a:pt x="25" y="6"/>
                </a:lnTo>
                <a:lnTo>
                  <a:pt x="26" y="0"/>
                </a:lnTo>
                <a:close/>
              </a:path>
            </a:pathLst>
          </a:custGeom>
          <a:solidFill>
            <a:srgbClr val="30AB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4"/>
          <p:cNvSpPr/>
          <p:nvPr/>
        </p:nvSpPr>
        <p:spPr>
          <a:xfrm>
            <a:off x="1849437" y="6857774"/>
            <a:ext cx="41275" cy="9525"/>
          </a:xfrm>
          <a:custGeom>
            <a:avLst/>
            <a:gdLst/>
            <a:ahLst/>
            <a:cxnLst/>
            <a:rect l="l" t="t" r="r" b="b"/>
            <a:pathLst>
              <a:path w="26" h="6" extrusionOk="0">
                <a:moveTo>
                  <a:pt x="26" y="0"/>
                </a:moveTo>
                <a:lnTo>
                  <a:pt x="0" y="6"/>
                </a:lnTo>
                <a:lnTo>
                  <a:pt x="25" y="6"/>
                </a:lnTo>
                <a:lnTo>
                  <a:pt x="2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4"/>
          <p:cNvSpPr/>
          <p:nvPr/>
        </p:nvSpPr>
        <p:spPr>
          <a:xfrm>
            <a:off x="793750" y="6710136"/>
            <a:ext cx="338138" cy="157162"/>
          </a:xfrm>
          <a:custGeom>
            <a:avLst/>
            <a:gdLst/>
            <a:ahLst/>
            <a:cxnLst/>
            <a:rect l="l" t="t" r="r" b="b"/>
            <a:pathLst>
              <a:path w="213" h="99" extrusionOk="0">
                <a:moveTo>
                  <a:pt x="0" y="0"/>
                </a:moveTo>
                <a:lnTo>
                  <a:pt x="15" y="99"/>
                </a:lnTo>
                <a:lnTo>
                  <a:pt x="178" y="99"/>
                </a:lnTo>
                <a:lnTo>
                  <a:pt x="213" y="71"/>
                </a:lnTo>
                <a:lnTo>
                  <a:pt x="123" y="41"/>
                </a:lnTo>
                <a:lnTo>
                  <a:pt x="0" y="0"/>
                </a:lnTo>
                <a:close/>
              </a:path>
            </a:pathLst>
          </a:custGeom>
          <a:solidFill>
            <a:srgbClr val="64CA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4"/>
          <p:cNvSpPr/>
          <p:nvPr/>
        </p:nvSpPr>
        <p:spPr>
          <a:xfrm>
            <a:off x="793750" y="6710136"/>
            <a:ext cx="338138" cy="157162"/>
          </a:xfrm>
          <a:custGeom>
            <a:avLst/>
            <a:gdLst/>
            <a:ahLst/>
            <a:cxnLst/>
            <a:rect l="l" t="t" r="r" b="b"/>
            <a:pathLst>
              <a:path w="213" h="99" extrusionOk="0">
                <a:moveTo>
                  <a:pt x="0" y="0"/>
                </a:moveTo>
                <a:lnTo>
                  <a:pt x="15" y="99"/>
                </a:lnTo>
                <a:lnTo>
                  <a:pt x="178" y="99"/>
                </a:lnTo>
                <a:lnTo>
                  <a:pt x="213" y="71"/>
                </a:lnTo>
                <a:lnTo>
                  <a:pt x="123" y="4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4"/>
          <p:cNvSpPr/>
          <p:nvPr/>
        </p:nvSpPr>
        <p:spPr>
          <a:xfrm>
            <a:off x="1076325" y="6822849"/>
            <a:ext cx="195263" cy="44450"/>
          </a:xfrm>
          <a:custGeom>
            <a:avLst/>
            <a:gdLst/>
            <a:ahLst/>
            <a:cxnLst/>
            <a:rect l="l" t="t" r="r" b="b"/>
            <a:pathLst>
              <a:path w="123" h="28" extrusionOk="0">
                <a:moveTo>
                  <a:pt x="35" y="0"/>
                </a:moveTo>
                <a:lnTo>
                  <a:pt x="0" y="28"/>
                </a:lnTo>
                <a:lnTo>
                  <a:pt x="123" y="28"/>
                </a:lnTo>
                <a:lnTo>
                  <a:pt x="35" y="0"/>
                </a:lnTo>
                <a:close/>
              </a:path>
            </a:pathLst>
          </a:custGeom>
          <a:solidFill>
            <a:srgbClr val="39B1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4"/>
          <p:cNvSpPr/>
          <p:nvPr/>
        </p:nvSpPr>
        <p:spPr>
          <a:xfrm>
            <a:off x="1076325" y="6822849"/>
            <a:ext cx="195263" cy="44450"/>
          </a:xfrm>
          <a:custGeom>
            <a:avLst/>
            <a:gdLst/>
            <a:ahLst/>
            <a:cxnLst/>
            <a:rect l="l" t="t" r="r" b="b"/>
            <a:pathLst>
              <a:path w="123" h="28" extrusionOk="0">
                <a:moveTo>
                  <a:pt x="35" y="0"/>
                </a:moveTo>
                <a:lnTo>
                  <a:pt x="0" y="28"/>
                </a:lnTo>
                <a:lnTo>
                  <a:pt x="123" y="28"/>
                </a:lnTo>
                <a:lnTo>
                  <a:pt x="3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4"/>
          <p:cNvSpPr/>
          <p:nvPr/>
        </p:nvSpPr>
        <p:spPr>
          <a:xfrm>
            <a:off x="576262" y="6789511"/>
            <a:ext cx="55563" cy="73025"/>
          </a:xfrm>
          <a:custGeom>
            <a:avLst/>
            <a:gdLst/>
            <a:ahLst/>
            <a:cxnLst/>
            <a:rect l="l" t="t" r="r" b="b"/>
            <a:pathLst>
              <a:path w="35" h="46" extrusionOk="0">
                <a:moveTo>
                  <a:pt x="31" y="0"/>
                </a:moveTo>
                <a:lnTo>
                  <a:pt x="0" y="15"/>
                </a:lnTo>
                <a:lnTo>
                  <a:pt x="35" y="46"/>
                </a:lnTo>
                <a:lnTo>
                  <a:pt x="31" y="0"/>
                </a:lnTo>
                <a:close/>
              </a:path>
            </a:pathLst>
          </a:custGeom>
          <a:solidFill>
            <a:srgbClr val="C0EC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4"/>
          <p:cNvSpPr/>
          <p:nvPr/>
        </p:nvSpPr>
        <p:spPr>
          <a:xfrm>
            <a:off x="576262" y="6789511"/>
            <a:ext cx="55563" cy="73025"/>
          </a:xfrm>
          <a:custGeom>
            <a:avLst/>
            <a:gdLst/>
            <a:ahLst/>
            <a:cxnLst/>
            <a:rect l="l" t="t" r="r" b="b"/>
            <a:pathLst>
              <a:path w="35" h="46" extrusionOk="0">
                <a:moveTo>
                  <a:pt x="31" y="0"/>
                </a:moveTo>
                <a:lnTo>
                  <a:pt x="0" y="15"/>
                </a:lnTo>
                <a:lnTo>
                  <a:pt x="35" y="46"/>
                </a:lnTo>
                <a:lnTo>
                  <a:pt x="3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4"/>
          <p:cNvSpPr/>
          <p:nvPr/>
        </p:nvSpPr>
        <p:spPr>
          <a:xfrm>
            <a:off x="625475" y="6710136"/>
            <a:ext cx="192088" cy="157162"/>
          </a:xfrm>
          <a:custGeom>
            <a:avLst/>
            <a:gdLst/>
            <a:ahLst/>
            <a:cxnLst/>
            <a:rect l="l" t="t" r="r" b="b"/>
            <a:pathLst>
              <a:path w="121" h="99" extrusionOk="0">
                <a:moveTo>
                  <a:pt x="106" y="0"/>
                </a:moveTo>
                <a:lnTo>
                  <a:pt x="43" y="30"/>
                </a:lnTo>
                <a:lnTo>
                  <a:pt x="0" y="50"/>
                </a:lnTo>
                <a:lnTo>
                  <a:pt x="4" y="96"/>
                </a:lnTo>
                <a:lnTo>
                  <a:pt x="19" y="99"/>
                </a:lnTo>
                <a:lnTo>
                  <a:pt x="121" y="99"/>
                </a:lnTo>
                <a:lnTo>
                  <a:pt x="106" y="0"/>
                </a:lnTo>
                <a:close/>
              </a:path>
            </a:pathLst>
          </a:custGeom>
          <a:solidFill>
            <a:srgbClr val="67CC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4"/>
          <p:cNvSpPr/>
          <p:nvPr/>
        </p:nvSpPr>
        <p:spPr>
          <a:xfrm>
            <a:off x="625475" y="6710136"/>
            <a:ext cx="192088" cy="157162"/>
          </a:xfrm>
          <a:custGeom>
            <a:avLst/>
            <a:gdLst/>
            <a:ahLst/>
            <a:cxnLst/>
            <a:rect l="l" t="t" r="r" b="b"/>
            <a:pathLst>
              <a:path w="121" h="99" extrusionOk="0">
                <a:moveTo>
                  <a:pt x="106" y="0"/>
                </a:moveTo>
                <a:lnTo>
                  <a:pt x="43" y="30"/>
                </a:lnTo>
                <a:lnTo>
                  <a:pt x="0" y="50"/>
                </a:lnTo>
                <a:lnTo>
                  <a:pt x="4" y="96"/>
                </a:lnTo>
                <a:lnTo>
                  <a:pt x="19" y="99"/>
                </a:lnTo>
                <a:lnTo>
                  <a:pt x="121" y="99"/>
                </a:lnTo>
                <a:lnTo>
                  <a:pt x="10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4"/>
          <p:cNvSpPr/>
          <p:nvPr/>
        </p:nvSpPr>
        <p:spPr>
          <a:xfrm>
            <a:off x="457200" y="6813324"/>
            <a:ext cx="174625" cy="53975"/>
          </a:xfrm>
          <a:custGeom>
            <a:avLst/>
            <a:gdLst/>
            <a:ahLst/>
            <a:cxnLst/>
            <a:rect l="l" t="t" r="r" b="b"/>
            <a:pathLst>
              <a:path w="110" h="34" extrusionOk="0">
                <a:moveTo>
                  <a:pt x="75" y="0"/>
                </a:moveTo>
                <a:lnTo>
                  <a:pt x="0" y="34"/>
                </a:lnTo>
                <a:lnTo>
                  <a:pt x="102" y="34"/>
                </a:lnTo>
                <a:lnTo>
                  <a:pt x="110" y="31"/>
                </a:lnTo>
                <a:lnTo>
                  <a:pt x="75" y="0"/>
                </a:lnTo>
                <a:close/>
              </a:path>
            </a:pathLst>
          </a:custGeom>
          <a:solidFill>
            <a:srgbClr val="ACE5E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4"/>
          <p:cNvSpPr/>
          <p:nvPr/>
        </p:nvSpPr>
        <p:spPr>
          <a:xfrm>
            <a:off x="457200" y="6813324"/>
            <a:ext cx="174625" cy="53975"/>
          </a:xfrm>
          <a:custGeom>
            <a:avLst/>
            <a:gdLst/>
            <a:ahLst/>
            <a:cxnLst/>
            <a:rect l="l" t="t" r="r" b="b"/>
            <a:pathLst>
              <a:path w="110" h="34" extrusionOk="0">
                <a:moveTo>
                  <a:pt x="75" y="0"/>
                </a:moveTo>
                <a:lnTo>
                  <a:pt x="0" y="34"/>
                </a:lnTo>
                <a:lnTo>
                  <a:pt x="102" y="34"/>
                </a:lnTo>
                <a:lnTo>
                  <a:pt x="110" y="31"/>
                </a:lnTo>
                <a:lnTo>
                  <a:pt x="7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4"/>
          <p:cNvSpPr/>
          <p:nvPr/>
        </p:nvSpPr>
        <p:spPr>
          <a:xfrm>
            <a:off x="619125" y="6862536"/>
            <a:ext cx="12700" cy="4762"/>
          </a:xfrm>
          <a:custGeom>
            <a:avLst/>
            <a:gdLst/>
            <a:ahLst/>
            <a:cxnLst/>
            <a:rect l="l" t="t" r="r" b="b"/>
            <a:pathLst>
              <a:path w="8" h="3" extrusionOk="0">
                <a:moveTo>
                  <a:pt x="8" y="0"/>
                </a:moveTo>
                <a:lnTo>
                  <a:pt x="0" y="3"/>
                </a:lnTo>
                <a:lnTo>
                  <a:pt x="8" y="3"/>
                </a:lnTo>
                <a:lnTo>
                  <a:pt x="8" y="0"/>
                </a:lnTo>
                <a:close/>
              </a:path>
            </a:pathLst>
          </a:custGeom>
          <a:solidFill>
            <a:srgbClr val="9EE0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4"/>
          <p:cNvSpPr/>
          <p:nvPr/>
        </p:nvSpPr>
        <p:spPr>
          <a:xfrm>
            <a:off x="619125" y="6862536"/>
            <a:ext cx="12700" cy="4762"/>
          </a:xfrm>
          <a:custGeom>
            <a:avLst/>
            <a:gdLst/>
            <a:ahLst/>
            <a:cxnLst/>
            <a:rect l="l" t="t" r="r" b="b"/>
            <a:pathLst>
              <a:path w="8" h="3" extrusionOk="0">
                <a:moveTo>
                  <a:pt x="8" y="0"/>
                </a:moveTo>
                <a:lnTo>
                  <a:pt x="0" y="3"/>
                </a:lnTo>
                <a:lnTo>
                  <a:pt x="8" y="3"/>
                </a:lnTo>
                <a:lnTo>
                  <a:pt x="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4"/>
          <p:cNvSpPr/>
          <p:nvPr/>
        </p:nvSpPr>
        <p:spPr>
          <a:xfrm>
            <a:off x="631825" y="6862536"/>
            <a:ext cx="6350" cy="4762"/>
          </a:xfrm>
          <a:custGeom>
            <a:avLst/>
            <a:gdLst/>
            <a:ahLst/>
            <a:cxnLst/>
            <a:rect l="l" t="t" r="r" b="b"/>
            <a:pathLst>
              <a:path w="4" h="3" extrusionOk="0">
                <a:moveTo>
                  <a:pt x="0" y="0"/>
                </a:moveTo>
                <a:lnTo>
                  <a:pt x="0" y="0"/>
                </a:lnTo>
                <a:lnTo>
                  <a:pt x="0" y="3"/>
                </a:lnTo>
                <a:lnTo>
                  <a:pt x="4" y="3"/>
                </a:lnTo>
                <a:lnTo>
                  <a:pt x="0" y="0"/>
                </a:lnTo>
                <a:close/>
              </a:path>
            </a:pathLst>
          </a:custGeom>
          <a:solidFill>
            <a:srgbClr val="56C5D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4"/>
          <p:cNvSpPr/>
          <p:nvPr/>
        </p:nvSpPr>
        <p:spPr>
          <a:xfrm>
            <a:off x="631825" y="6862536"/>
            <a:ext cx="6350" cy="4762"/>
          </a:xfrm>
          <a:custGeom>
            <a:avLst/>
            <a:gdLst/>
            <a:ahLst/>
            <a:cxnLst/>
            <a:rect l="l" t="t" r="r" b="b"/>
            <a:pathLst>
              <a:path w="4" h="3" extrusionOk="0">
                <a:moveTo>
                  <a:pt x="0" y="0"/>
                </a:moveTo>
                <a:lnTo>
                  <a:pt x="0" y="0"/>
                </a:lnTo>
                <a:lnTo>
                  <a:pt x="0" y="3"/>
                </a:lnTo>
                <a:lnTo>
                  <a:pt x="4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4"/>
          <p:cNvSpPr/>
          <p:nvPr/>
        </p:nvSpPr>
        <p:spPr>
          <a:xfrm>
            <a:off x="631825" y="6862536"/>
            <a:ext cx="23813" cy="4762"/>
          </a:xfrm>
          <a:custGeom>
            <a:avLst/>
            <a:gdLst/>
            <a:ahLst/>
            <a:cxnLst/>
            <a:rect l="l" t="t" r="r" b="b"/>
            <a:pathLst>
              <a:path w="15" h="3" extrusionOk="0">
                <a:moveTo>
                  <a:pt x="0" y="0"/>
                </a:moveTo>
                <a:lnTo>
                  <a:pt x="4" y="3"/>
                </a:lnTo>
                <a:lnTo>
                  <a:pt x="15" y="3"/>
                </a:lnTo>
                <a:lnTo>
                  <a:pt x="0" y="0"/>
                </a:lnTo>
                <a:close/>
              </a:path>
            </a:pathLst>
          </a:custGeom>
          <a:solidFill>
            <a:srgbClr val="52C4C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4"/>
          <p:cNvSpPr/>
          <p:nvPr/>
        </p:nvSpPr>
        <p:spPr>
          <a:xfrm>
            <a:off x="631825" y="6862536"/>
            <a:ext cx="23813" cy="4762"/>
          </a:xfrm>
          <a:custGeom>
            <a:avLst/>
            <a:gdLst/>
            <a:ahLst/>
            <a:cxnLst/>
            <a:rect l="l" t="t" r="r" b="b"/>
            <a:pathLst>
              <a:path w="15" h="3" extrusionOk="0">
                <a:moveTo>
                  <a:pt x="0" y="0"/>
                </a:moveTo>
                <a:lnTo>
                  <a:pt x="4" y="3"/>
                </a:lnTo>
                <a:lnTo>
                  <a:pt x="15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4"/>
          <p:cNvSpPr/>
          <p:nvPr/>
        </p:nvSpPr>
        <p:spPr>
          <a:xfrm>
            <a:off x="366712" y="6554561"/>
            <a:ext cx="258763" cy="258762"/>
          </a:xfrm>
          <a:custGeom>
            <a:avLst/>
            <a:gdLst/>
            <a:ahLst/>
            <a:cxnLst/>
            <a:rect l="l" t="t" r="r" b="b"/>
            <a:pathLst>
              <a:path w="163" h="163" extrusionOk="0">
                <a:moveTo>
                  <a:pt x="50" y="0"/>
                </a:moveTo>
                <a:lnTo>
                  <a:pt x="0" y="49"/>
                </a:lnTo>
                <a:lnTo>
                  <a:pt x="132" y="163"/>
                </a:lnTo>
                <a:lnTo>
                  <a:pt x="163" y="148"/>
                </a:lnTo>
                <a:lnTo>
                  <a:pt x="155" y="47"/>
                </a:lnTo>
                <a:lnTo>
                  <a:pt x="50" y="0"/>
                </a:lnTo>
                <a:close/>
              </a:path>
            </a:pathLst>
          </a:custGeom>
          <a:solidFill>
            <a:srgbClr val="AFE7E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4"/>
          <p:cNvSpPr/>
          <p:nvPr/>
        </p:nvSpPr>
        <p:spPr>
          <a:xfrm>
            <a:off x="366712" y="6554561"/>
            <a:ext cx="258763" cy="258762"/>
          </a:xfrm>
          <a:custGeom>
            <a:avLst/>
            <a:gdLst/>
            <a:ahLst/>
            <a:cxnLst/>
            <a:rect l="l" t="t" r="r" b="b"/>
            <a:pathLst>
              <a:path w="163" h="163" extrusionOk="0">
                <a:moveTo>
                  <a:pt x="50" y="0"/>
                </a:moveTo>
                <a:lnTo>
                  <a:pt x="0" y="49"/>
                </a:lnTo>
                <a:lnTo>
                  <a:pt x="132" y="163"/>
                </a:lnTo>
                <a:lnTo>
                  <a:pt x="163" y="148"/>
                </a:lnTo>
                <a:lnTo>
                  <a:pt x="155" y="47"/>
                </a:lnTo>
                <a:lnTo>
                  <a:pt x="5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4"/>
          <p:cNvSpPr/>
          <p:nvPr/>
        </p:nvSpPr>
        <p:spPr>
          <a:xfrm>
            <a:off x="612775" y="6629174"/>
            <a:ext cx="180975" cy="160337"/>
          </a:xfrm>
          <a:custGeom>
            <a:avLst/>
            <a:gdLst/>
            <a:ahLst/>
            <a:cxnLst/>
            <a:rect l="l" t="t" r="r" b="b"/>
            <a:pathLst>
              <a:path w="114" h="101" extrusionOk="0">
                <a:moveTo>
                  <a:pt x="0" y="0"/>
                </a:moveTo>
                <a:lnTo>
                  <a:pt x="8" y="101"/>
                </a:lnTo>
                <a:lnTo>
                  <a:pt x="51" y="81"/>
                </a:lnTo>
                <a:lnTo>
                  <a:pt x="114" y="51"/>
                </a:lnTo>
                <a:lnTo>
                  <a:pt x="57" y="26"/>
                </a:lnTo>
                <a:lnTo>
                  <a:pt x="0" y="0"/>
                </a:lnTo>
                <a:close/>
              </a:path>
            </a:pathLst>
          </a:custGeom>
          <a:solidFill>
            <a:srgbClr val="5EC8D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4"/>
          <p:cNvSpPr/>
          <p:nvPr/>
        </p:nvSpPr>
        <p:spPr>
          <a:xfrm>
            <a:off x="612775" y="6629174"/>
            <a:ext cx="180975" cy="160337"/>
          </a:xfrm>
          <a:custGeom>
            <a:avLst/>
            <a:gdLst/>
            <a:ahLst/>
            <a:cxnLst/>
            <a:rect l="l" t="t" r="r" b="b"/>
            <a:pathLst>
              <a:path w="114" h="101" extrusionOk="0">
                <a:moveTo>
                  <a:pt x="0" y="0"/>
                </a:moveTo>
                <a:lnTo>
                  <a:pt x="8" y="101"/>
                </a:lnTo>
                <a:lnTo>
                  <a:pt x="51" y="81"/>
                </a:lnTo>
                <a:lnTo>
                  <a:pt x="114" y="51"/>
                </a:lnTo>
                <a:lnTo>
                  <a:pt x="57" y="2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4"/>
          <p:cNvSpPr/>
          <p:nvPr/>
        </p:nvSpPr>
        <p:spPr>
          <a:xfrm>
            <a:off x="130175" y="6632349"/>
            <a:ext cx="446088" cy="234950"/>
          </a:xfrm>
          <a:custGeom>
            <a:avLst/>
            <a:gdLst/>
            <a:ahLst/>
            <a:cxnLst/>
            <a:rect l="l" t="t" r="r" b="b"/>
            <a:pathLst>
              <a:path w="281" h="148" extrusionOk="0">
                <a:moveTo>
                  <a:pt x="149" y="0"/>
                </a:moveTo>
                <a:lnTo>
                  <a:pt x="0" y="148"/>
                </a:lnTo>
                <a:lnTo>
                  <a:pt x="206" y="148"/>
                </a:lnTo>
                <a:lnTo>
                  <a:pt x="281" y="114"/>
                </a:lnTo>
                <a:lnTo>
                  <a:pt x="149" y="0"/>
                </a:lnTo>
                <a:close/>
              </a:path>
            </a:pathLst>
          </a:custGeom>
          <a:solidFill>
            <a:srgbClr val="9DE0E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4"/>
          <p:cNvSpPr/>
          <p:nvPr/>
        </p:nvSpPr>
        <p:spPr>
          <a:xfrm>
            <a:off x="130175" y="6632349"/>
            <a:ext cx="446088" cy="234950"/>
          </a:xfrm>
          <a:custGeom>
            <a:avLst/>
            <a:gdLst/>
            <a:ahLst/>
            <a:cxnLst/>
            <a:rect l="l" t="t" r="r" b="b"/>
            <a:pathLst>
              <a:path w="281" h="148" extrusionOk="0">
                <a:moveTo>
                  <a:pt x="149" y="0"/>
                </a:moveTo>
                <a:lnTo>
                  <a:pt x="0" y="148"/>
                </a:lnTo>
                <a:lnTo>
                  <a:pt x="206" y="148"/>
                </a:lnTo>
                <a:lnTo>
                  <a:pt x="281" y="114"/>
                </a:lnTo>
                <a:lnTo>
                  <a:pt x="14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4"/>
          <p:cNvSpPr/>
          <p:nvPr/>
        </p:nvSpPr>
        <p:spPr>
          <a:xfrm>
            <a:off x="190500" y="6478361"/>
            <a:ext cx="255588" cy="153987"/>
          </a:xfrm>
          <a:custGeom>
            <a:avLst/>
            <a:gdLst/>
            <a:ahLst/>
            <a:cxnLst/>
            <a:rect l="l" t="t" r="r" b="b"/>
            <a:pathLst>
              <a:path w="161" h="97" extrusionOk="0">
                <a:moveTo>
                  <a:pt x="0" y="0"/>
                </a:moveTo>
                <a:lnTo>
                  <a:pt x="111" y="97"/>
                </a:lnTo>
                <a:lnTo>
                  <a:pt x="161" y="48"/>
                </a:lnTo>
                <a:lnTo>
                  <a:pt x="118" y="35"/>
                </a:lnTo>
                <a:lnTo>
                  <a:pt x="0" y="0"/>
                </a:lnTo>
                <a:close/>
              </a:path>
            </a:pathLst>
          </a:custGeom>
          <a:solidFill>
            <a:srgbClr val="BCEBE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4"/>
          <p:cNvSpPr/>
          <p:nvPr/>
        </p:nvSpPr>
        <p:spPr>
          <a:xfrm>
            <a:off x="190500" y="6478361"/>
            <a:ext cx="255588" cy="153987"/>
          </a:xfrm>
          <a:custGeom>
            <a:avLst/>
            <a:gdLst/>
            <a:ahLst/>
            <a:cxnLst/>
            <a:rect l="l" t="t" r="r" b="b"/>
            <a:pathLst>
              <a:path w="161" h="97" extrusionOk="0">
                <a:moveTo>
                  <a:pt x="0" y="0"/>
                </a:moveTo>
                <a:lnTo>
                  <a:pt x="111" y="97"/>
                </a:lnTo>
                <a:lnTo>
                  <a:pt x="161" y="48"/>
                </a:lnTo>
                <a:lnTo>
                  <a:pt x="118" y="3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4"/>
          <p:cNvSpPr/>
          <p:nvPr/>
        </p:nvSpPr>
        <p:spPr>
          <a:xfrm>
            <a:off x="14287" y="6425974"/>
            <a:ext cx="352425" cy="441325"/>
          </a:xfrm>
          <a:custGeom>
            <a:avLst/>
            <a:gdLst/>
            <a:ahLst/>
            <a:cxnLst/>
            <a:rect l="l" t="t" r="r" b="b"/>
            <a:pathLst>
              <a:path w="222" h="278" extrusionOk="0">
                <a:moveTo>
                  <a:pt x="0" y="0"/>
                </a:moveTo>
                <a:lnTo>
                  <a:pt x="0" y="278"/>
                </a:lnTo>
                <a:lnTo>
                  <a:pt x="73" y="278"/>
                </a:lnTo>
                <a:lnTo>
                  <a:pt x="222" y="130"/>
                </a:lnTo>
                <a:lnTo>
                  <a:pt x="111" y="33"/>
                </a:lnTo>
                <a:lnTo>
                  <a:pt x="0" y="0"/>
                </a:lnTo>
                <a:close/>
              </a:path>
            </a:pathLst>
          </a:custGeom>
          <a:solidFill>
            <a:srgbClr val="A9E3E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4"/>
          <p:cNvSpPr/>
          <p:nvPr/>
        </p:nvSpPr>
        <p:spPr>
          <a:xfrm>
            <a:off x="14287" y="6425974"/>
            <a:ext cx="352425" cy="441325"/>
          </a:xfrm>
          <a:custGeom>
            <a:avLst/>
            <a:gdLst/>
            <a:ahLst/>
            <a:cxnLst/>
            <a:rect l="l" t="t" r="r" b="b"/>
            <a:pathLst>
              <a:path w="222" h="278" extrusionOk="0">
                <a:moveTo>
                  <a:pt x="0" y="0"/>
                </a:moveTo>
                <a:lnTo>
                  <a:pt x="0" y="278"/>
                </a:lnTo>
                <a:lnTo>
                  <a:pt x="73" y="278"/>
                </a:lnTo>
                <a:lnTo>
                  <a:pt x="222" y="130"/>
                </a:lnTo>
                <a:lnTo>
                  <a:pt x="111" y="3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页" type="titleOnly">
  <p:cSld name="TITLE_ONLY"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5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5"/>
          <p:cNvSpPr txBox="1">
            <a:spLocks noGrp="1"/>
          </p:cNvSpPr>
          <p:nvPr>
            <p:ph type="dt" idx="10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5"/>
          <p:cNvSpPr txBox="1">
            <a:spLocks noGrp="1"/>
          </p:cNvSpPr>
          <p:nvPr>
            <p:ph type="ftr" idx="11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5"/>
          <p:cNvSpPr txBox="1">
            <a:spLocks noGrp="1"/>
          </p:cNvSpPr>
          <p:nvPr>
            <p:ph type="sldNum" idx="12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末尾幻灯片">
  <p:cSld name="末尾幻灯片"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6"/>
          <p:cNvSpPr/>
          <p:nvPr/>
        </p:nvSpPr>
        <p:spPr>
          <a:xfrm>
            <a:off x="8738961" y="2971574"/>
            <a:ext cx="350838" cy="423863"/>
          </a:xfrm>
          <a:custGeom>
            <a:avLst/>
            <a:gdLst/>
            <a:ahLst/>
            <a:cxnLst/>
            <a:rect l="l" t="t" r="r" b="b"/>
            <a:pathLst>
              <a:path w="221" h="267" extrusionOk="0">
                <a:moveTo>
                  <a:pt x="31" y="0"/>
                </a:moveTo>
                <a:lnTo>
                  <a:pt x="0" y="198"/>
                </a:lnTo>
                <a:lnTo>
                  <a:pt x="221" y="267"/>
                </a:lnTo>
                <a:lnTo>
                  <a:pt x="31" y="0"/>
                </a:lnTo>
                <a:close/>
              </a:path>
            </a:pathLst>
          </a:custGeom>
          <a:solidFill>
            <a:srgbClr val="E1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6"/>
          <p:cNvSpPr/>
          <p:nvPr/>
        </p:nvSpPr>
        <p:spPr>
          <a:xfrm>
            <a:off x="8738961" y="2971574"/>
            <a:ext cx="350838" cy="423863"/>
          </a:xfrm>
          <a:custGeom>
            <a:avLst/>
            <a:gdLst/>
            <a:ahLst/>
            <a:cxnLst/>
            <a:rect l="l" t="t" r="r" b="b"/>
            <a:pathLst>
              <a:path w="221" h="267" extrusionOk="0">
                <a:moveTo>
                  <a:pt x="31" y="0"/>
                </a:moveTo>
                <a:lnTo>
                  <a:pt x="0" y="198"/>
                </a:lnTo>
                <a:lnTo>
                  <a:pt x="221" y="267"/>
                </a:lnTo>
                <a:lnTo>
                  <a:pt x="3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p6"/>
          <p:cNvSpPr/>
          <p:nvPr/>
        </p:nvSpPr>
        <p:spPr>
          <a:xfrm>
            <a:off x="1430111" y="2638199"/>
            <a:ext cx="619125" cy="544513"/>
          </a:xfrm>
          <a:custGeom>
            <a:avLst/>
            <a:gdLst/>
            <a:ahLst/>
            <a:cxnLst/>
            <a:rect l="l" t="t" r="r" b="b"/>
            <a:pathLst>
              <a:path w="390" h="343" extrusionOk="0">
                <a:moveTo>
                  <a:pt x="390" y="0"/>
                </a:moveTo>
                <a:lnTo>
                  <a:pt x="0" y="175"/>
                </a:lnTo>
                <a:lnTo>
                  <a:pt x="194" y="343"/>
                </a:lnTo>
                <a:lnTo>
                  <a:pt x="390" y="0"/>
                </a:lnTo>
                <a:close/>
              </a:path>
            </a:pathLst>
          </a:custGeom>
          <a:solidFill>
            <a:srgbClr val="F5FCF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p6"/>
          <p:cNvSpPr/>
          <p:nvPr/>
        </p:nvSpPr>
        <p:spPr>
          <a:xfrm>
            <a:off x="1430111" y="2638199"/>
            <a:ext cx="619125" cy="544513"/>
          </a:xfrm>
          <a:custGeom>
            <a:avLst/>
            <a:gdLst/>
            <a:ahLst/>
            <a:cxnLst/>
            <a:rect l="l" t="t" r="r" b="b"/>
            <a:pathLst>
              <a:path w="390" h="343" extrusionOk="0">
                <a:moveTo>
                  <a:pt x="390" y="0"/>
                </a:moveTo>
                <a:lnTo>
                  <a:pt x="0" y="175"/>
                </a:lnTo>
                <a:lnTo>
                  <a:pt x="194" y="343"/>
                </a:lnTo>
                <a:lnTo>
                  <a:pt x="39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6"/>
          <p:cNvSpPr/>
          <p:nvPr/>
        </p:nvSpPr>
        <p:spPr>
          <a:xfrm>
            <a:off x="7381648" y="3501799"/>
            <a:ext cx="619125" cy="542925"/>
          </a:xfrm>
          <a:custGeom>
            <a:avLst/>
            <a:gdLst/>
            <a:ahLst/>
            <a:cxnLst/>
            <a:rect l="l" t="t" r="r" b="b"/>
            <a:pathLst>
              <a:path w="390" h="342" extrusionOk="0">
                <a:moveTo>
                  <a:pt x="390" y="0"/>
                </a:moveTo>
                <a:lnTo>
                  <a:pt x="0" y="174"/>
                </a:lnTo>
                <a:lnTo>
                  <a:pt x="194" y="342"/>
                </a:lnTo>
                <a:lnTo>
                  <a:pt x="390" y="0"/>
                </a:lnTo>
                <a:close/>
              </a:path>
            </a:pathLst>
          </a:custGeom>
          <a:solidFill>
            <a:srgbClr val="F5FCF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6"/>
          <p:cNvSpPr/>
          <p:nvPr/>
        </p:nvSpPr>
        <p:spPr>
          <a:xfrm>
            <a:off x="7381648" y="3501799"/>
            <a:ext cx="619125" cy="542925"/>
          </a:xfrm>
          <a:custGeom>
            <a:avLst/>
            <a:gdLst/>
            <a:ahLst/>
            <a:cxnLst/>
            <a:rect l="l" t="t" r="r" b="b"/>
            <a:pathLst>
              <a:path w="390" h="342" extrusionOk="0">
                <a:moveTo>
                  <a:pt x="390" y="0"/>
                </a:moveTo>
                <a:lnTo>
                  <a:pt x="0" y="174"/>
                </a:lnTo>
                <a:lnTo>
                  <a:pt x="194" y="342"/>
                </a:lnTo>
                <a:lnTo>
                  <a:pt x="39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6"/>
          <p:cNvSpPr/>
          <p:nvPr/>
        </p:nvSpPr>
        <p:spPr>
          <a:xfrm>
            <a:off x="1004661" y="5121049"/>
            <a:ext cx="620713" cy="555625"/>
          </a:xfrm>
          <a:custGeom>
            <a:avLst/>
            <a:gdLst/>
            <a:ahLst/>
            <a:cxnLst/>
            <a:rect l="l" t="t" r="r" b="b"/>
            <a:pathLst>
              <a:path w="391" h="350" extrusionOk="0">
                <a:moveTo>
                  <a:pt x="35" y="0"/>
                </a:moveTo>
                <a:lnTo>
                  <a:pt x="0" y="350"/>
                </a:lnTo>
                <a:lnTo>
                  <a:pt x="391" y="175"/>
                </a:lnTo>
                <a:lnTo>
                  <a:pt x="35" y="0"/>
                </a:lnTo>
                <a:close/>
              </a:path>
            </a:pathLst>
          </a:custGeom>
          <a:solidFill>
            <a:srgbClr val="F7FDF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6"/>
          <p:cNvSpPr/>
          <p:nvPr/>
        </p:nvSpPr>
        <p:spPr>
          <a:xfrm>
            <a:off x="1004661" y="5121049"/>
            <a:ext cx="620713" cy="555625"/>
          </a:xfrm>
          <a:custGeom>
            <a:avLst/>
            <a:gdLst/>
            <a:ahLst/>
            <a:cxnLst/>
            <a:rect l="l" t="t" r="r" b="b"/>
            <a:pathLst>
              <a:path w="391" h="350" extrusionOk="0">
                <a:moveTo>
                  <a:pt x="35" y="0"/>
                </a:moveTo>
                <a:lnTo>
                  <a:pt x="0" y="350"/>
                </a:lnTo>
                <a:lnTo>
                  <a:pt x="391" y="175"/>
                </a:lnTo>
                <a:lnTo>
                  <a:pt x="3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6"/>
          <p:cNvSpPr/>
          <p:nvPr/>
        </p:nvSpPr>
        <p:spPr>
          <a:xfrm>
            <a:off x="9129486" y="5863999"/>
            <a:ext cx="300038" cy="557213"/>
          </a:xfrm>
          <a:custGeom>
            <a:avLst/>
            <a:gdLst/>
            <a:ahLst/>
            <a:cxnLst/>
            <a:rect l="l" t="t" r="r" b="b"/>
            <a:pathLst>
              <a:path w="189" h="351" extrusionOk="0">
                <a:moveTo>
                  <a:pt x="189" y="0"/>
                </a:moveTo>
                <a:lnTo>
                  <a:pt x="0" y="176"/>
                </a:lnTo>
                <a:lnTo>
                  <a:pt x="154" y="351"/>
                </a:lnTo>
                <a:lnTo>
                  <a:pt x="189" y="0"/>
                </a:lnTo>
                <a:close/>
              </a:path>
            </a:pathLst>
          </a:custGeom>
          <a:solidFill>
            <a:srgbClr val="E1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6"/>
          <p:cNvSpPr/>
          <p:nvPr/>
        </p:nvSpPr>
        <p:spPr>
          <a:xfrm>
            <a:off x="9129486" y="5863999"/>
            <a:ext cx="300038" cy="557213"/>
          </a:xfrm>
          <a:custGeom>
            <a:avLst/>
            <a:gdLst/>
            <a:ahLst/>
            <a:cxnLst/>
            <a:rect l="l" t="t" r="r" b="b"/>
            <a:pathLst>
              <a:path w="189" h="351" extrusionOk="0">
                <a:moveTo>
                  <a:pt x="189" y="0"/>
                </a:moveTo>
                <a:lnTo>
                  <a:pt x="0" y="176"/>
                </a:lnTo>
                <a:lnTo>
                  <a:pt x="154" y="351"/>
                </a:lnTo>
                <a:lnTo>
                  <a:pt x="18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6"/>
          <p:cNvSpPr/>
          <p:nvPr/>
        </p:nvSpPr>
        <p:spPr>
          <a:xfrm>
            <a:off x="3958998" y="3101749"/>
            <a:ext cx="601663" cy="277813"/>
          </a:xfrm>
          <a:custGeom>
            <a:avLst/>
            <a:gdLst/>
            <a:ahLst/>
            <a:cxnLst/>
            <a:rect l="l" t="t" r="r" b="b"/>
            <a:pathLst>
              <a:path w="379" h="175" extrusionOk="0">
                <a:moveTo>
                  <a:pt x="225" y="0"/>
                </a:moveTo>
                <a:lnTo>
                  <a:pt x="0" y="76"/>
                </a:lnTo>
                <a:lnTo>
                  <a:pt x="379" y="175"/>
                </a:lnTo>
                <a:lnTo>
                  <a:pt x="225" y="0"/>
                </a:lnTo>
                <a:close/>
              </a:path>
            </a:pathLst>
          </a:custGeom>
          <a:solidFill>
            <a:srgbClr val="E1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6"/>
          <p:cNvSpPr/>
          <p:nvPr/>
        </p:nvSpPr>
        <p:spPr>
          <a:xfrm>
            <a:off x="3958998" y="3101749"/>
            <a:ext cx="601663" cy="277813"/>
          </a:xfrm>
          <a:custGeom>
            <a:avLst/>
            <a:gdLst/>
            <a:ahLst/>
            <a:cxnLst/>
            <a:rect l="l" t="t" r="r" b="b"/>
            <a:pathLst>
              <a:path w="379" h="175" extrusionOk="0">
                <a:moveTo>
                  <a:pt x="225" y="0"/>
                </a:moveTo>
                <a:lnTo>
                  <a:pt x="0" y="76"/>
                </a:lnTo>
                <a:lnTo>
                  <a:pt x="379" y="175"/>
                </a:lnTo>
                <a:lnTo>
                  <a:pt x="22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6"/>
          <p:cNvSpPr/>
          <p:nvPr/>
        </p:nvSpPr>
        <p:spPr>
          <a:xfrm>
            <a:off x="4851173" y="4698774"/>
            <a:ext cx="627063" cy="476250"/>
          </a:xfrm>
          <a:custGeom>
            <a:avLst/>
            <a:gdLst/>
            <a:ahLst/>
            <a:cxnLst/>
            <a:rect l="l" t="t" r="r" b="b"/>
            <a:pathLst>
              <a:path w="395" h="300" extrusionOk="0">
                <a:moveTo>
                  <a:pt x="0" y="0"/>
                </a:moveTo>
                <a:lnTo>
                  <a:pt x="104" y="300"/>
                </a:lnTo>
                <a:lnTo>
                  <a:pt x="395" y="56"/>
                </a:lnTo>
                <a:lnTo>
                  <a:pt x="0" y="0"/>
                </a:lnTo>
                <a:close/>
              </a:path>
            </a:pathLst>
          </a:custGeom>
          <a:solidFill>
            <a:srgbClr val="E7F8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6"/>
          <p:cNvSpPr/>
          <p:nvPr/>
        </p:nvSpPr>
        <p:spPr>
          <a:xfrm>
            <a:off x="4851173" y="4698774"/>
            <a:ext cx="627063" cy="476250"/>
          </a:xfrm>
          <a:custGeom>
            <a:avLst/>
            <a:gdLst/>
            <a:ahLst/>
            <a:cxnLst/>
            <a:rect l="l" t="t" r="r" b="b"/>
            <a:pathLst>
              <a:path w="395" h="300" extrusionOk="0">
                <a:moveTo>
                  <a:pt x="0" y="0"/>
                </a:moveTo>
                <a:lnTo>
                  <a:pt x="104" y="300"/>
                </a:lnTo>
                <a:lnTo>
                  <a:pt x="395" y="5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6"/>
          <p:cNvSpPr/>
          <p:nvPr/>
        </p:nvSpPr>
        <p:spPr>
          <a:xfrm>
            <a:off x="5724298" y="3614512"/>
            <a:ext cx="630238" cy="474663"/>
          </a:xfrm>
          <a:custGeom>
            <a:avLst/>
            <a:gdLst/>
            <a:ahLst/>
            <a:cxnLst/>
            <a:rect l="l" t="t" r="r" b="b"/>
            <a:pathLst>
              <a:path w="397" h="299" extrusionOk="0">
                <a:moveTo>
                  <a:pt x="0" y="0"/>
                </a:moveTo>
                <a:lnTo>
                  <a:pt x="106" y="299"/>
                </a:lnTo>
                <a:lnTo>
                  <a:pt x="397" y="56"/>
                </a:lnTo>
                <a:lnTo>
                  <a:pt x="0" y="0"/>
                </a:lnTo>
                <a:close/>
              </a:path>
            </a:pathLst>
          </a:custGeom>
          <a:solidFill>
            <a:srgbClr val="E7F8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6"/>
          <p:cNvSpPr/>
          <p:nvPr/>
        </p:nvSpPr>
        <p:spPr>
          <a:xfrm>
            <a:off x="5724298" y="3614512"/>
            <a:ext cx="630238" cy="474663"/>
          </a:xfrm>
          <a:custGeom>
            <a:avLst/>
            <a:gdLst/>
            <a:ahLst/>
            <a:cxnLst/>
            <a:rect l="l" t="t" r="r" b="b"/>
            <a:pathLst>
              <a:path w="397" h="299" extrusionOk="0">
                <a:moveTo>
                  <a:pt x="0" y="0"/>
                </a:moveTo>
                <a:lnTo>
                  <a:pt x="106" y="299"/>
                </a:lnTo>
                <a:lnTo>
                  <a:pt x="397" y="5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6"/>
          <p:cNvSpPr/>
          <p:nvPr/>
        </p:nvSpPr>
        <p:spPr>
          <a:xfrm>
            <a:off x="9391423" y="5140099"/>
            <a:ext cx="644525" cy="517525"/>
          </a:xfrm>
          <a:custGeom>
            <a:avLst/>
            <a:gdLst/>
            <a:ahLst/>
            <a:cxnLst/>
            <a:rect l="l" t="t" r="r" b="b"/>
            <a:pathLst>
              <a:path w="406" h="326" extrusionOk="0">
                <a:moveTo>
                  <a:pt x="406" y="0"/>
                </a:moveTo>
                <a:lnTo>
                  <a:pt x="0" y="258"/>
                </a:lnTo>
                <a:lnTo>
                  <a:pt x="269" y="326"/>
                </a:lnTo>
                <a:lnTo>
                  <a:pt x="406" y="0"/>
                </a:lnTo>
                <a:close/>
              </a:path>
            </a:pathLst>
          </a:custGeom>
          <a:solidFill>
            <a:srgbClr val="ECF9F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6"/>
          <p:cNvSpPr/>
          <p:nvPr/>
        </p:nvSpPr>
        <p:spPr>
          <a:xfrm>
            <a:off x="9391423" y="5140099"/>
            <a:ext cx="644525" cy="517525"/>
          </a:xfrm>
          <a:custGeom>
            <a:avLst/>
            <a:gdLst/>
            <a:ahLst/>
            <a:cxnLst/>
            <a:rect l="l" t="t" r="r" b="b"/>
            <a:pathLst>
              <a:path w="406" h="326" extrusionOk="0">
                <a:moveTo>
                  <a:pt x="406" y="0"/>
                </a:moveTo>
                <a:lnTo>
                  <a:pt x="0" y="258"/>
                </a:lnTo>
                <a:lnTo>
                  <a:pt x="269" y="326"/>
                </a:lnTo>
                <a:lnTo>
                  <a:pt x="40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6"/>
          <p:cNvSpPr/>
          <p:nvPr/>
        </p:nvSpPr>
        <p:spPr>
          <a:xfrm>
            <a:off x="7518173" y="4495574"/>
            <a:ext cx="2519363" cy="1725613"/>
          </a:xfrm>
          <a:custGeom>
            <a:avLst/>
            <a:gdLst/>
            <a:ahLst/>
            <a:cxnLst/>
            <a:rect l="l" t="t" r="r" b="b"/>
            <a:pathLst>
              <a:path w="1587" h="1087" extrusionOk="0">
                <a:moveTo>
                  <a:pt x="1587" y="0"/>
                </a:moveTo>
                <a:lnTo>
                  <a:pt x="209" y="260"/>
                </a:lnTo>
                <a:lnTo>
                  <a:pt x="313" y="709"/>
                </a:lnTo>
                <a:lnTo>
                  <a:pt x="0" y="514"/>
                </a:lnTo>
                <a:lnTo>
                  <a:pt x="0" y="1087"/>
                </a:lnTo>
                <a:lnTo>
                  <a:pt x="1587" y="0"/>
                </a:lnTo>
                <a:close/>
              </a:path>
            </a:pathLst>
          </a:custGeom>
          <a:solidFill>
            <a:srgbClr val="D2F2F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6"/>
          <p:cNvSpPr/>
          <p:nvPr/>
        </p:nvSpPr>
        <p:spPr>
          <a:xfrm>
            <a:off x="7518173" y="4495574"/>
            <a:ext cx="2519363" cy="1725613"/>
          </a:xfrm>
          <a:custGeom>
            <a:avLst/>
            <a:gdLst/>
            <a:ahLst/>
            <a:cxnLst/>
            <a:rect l="l" t="t" r="r" b="b"/>
            <a:pathLst>
              <a:path w="1587" h="1087" extrusionOk="0">
                <a:moveTo>
                  <a:pt x="1587" y="0"/>
                </a:moveTo>
                <a:lnTo>
                  <a:pt x="209" y="260"/>
                </a:lnTo>
                <a:lnTo>
                  <a:pt x="313" y="709"/>
                </a:lnTo>
                <a:lnTo>
                  <a:pt x="0" y="514"/>
                </a:lnTo>
                <a:lnTo>
                  <a:pt x="0" y="1087"/>
                </a:lnTo>
                <a:lnTo>
                  <a:pt x="158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6"/>
          <p:cNvSpPr/>
          <p:nvPr/>
        </p:nvSpPr>
        <p:spPr>
          <a:xfrm>
            <a:off x="3776436" y="5322662"/>
            <a:ext cx="549275" cy="352425"/>
          </a:xfrm>
          <a:custGeom>
            <a:avLst/>
            <a:gdLst/>
            <a:ahLst/>
            <a:cxnLst/>
            <a:rect l="l" t="t" r="r" b="b"/>
            <a:pathLst>
              <a:path w="346" h="222" extrusionOk="0">
                <a:moveTo>
                  <a:pt x="0" y="0"/>
                </a:moveTo>
                <a:lnTo>
                  <a:pt x="92" y="222"/>
                </a:lnTo>
                <a:lnTo>
                  <a:pt x="346" y="42"/>
                </a:lnTo>
                <a:lnTo>
                  <a:pt x="0" y="0"/>
                </a:lnTo>
                <a:close/>
              </a:path>
            </a:pathLst>
          </a:custGeom>
          <a:solidFill>
            <a:srgbClr val="BFEC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6"/>
          <p:cNvSpPr/>
          <p:nvPr/>
        </p:nvSpPr>
        <p:spPr>
          <a:xfrm>
            <a:off x="3776436" y="5322662"/>
            <a:ext cx="549275" cy="352425"/>
          </a:xfrm>
          <a:custGeom>
            <a:avLst/>
            <a:gdLst/>
            <a:ahLst/>
            <a:cxnLst/>
            <a:rect l="l" t="t" r="r" b="b"/>
            <a:pathLst>
              <a:path w="346" h="222" extrusionOk="0">
                <a:moveTo>
                  <a:pt x="0" y="0"/>
                </a:moveTo>
                <a:lnTo>
                  <a:pt x="92" y="222"/>
                </a:lnTo>
                <a:lnTo>
                  <a:pt x="346" y="4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6"/>
          <p:cNvSpPr/>
          <p:nvPr/>
        </p:nvSpPr>
        <p:spPr>
          <a:xfrm>
            <a:off x="1239611" y="5641749"/>
            <a:ext cx="549275" cy="350838"/>
          </a:xfrm>
          <a:custGeom>
            <a:avLst/>
            <a:gdLst/>
            <a:ahLst/>
            <a:cxnLst/>
            <a:rect l="l" t="t" r="r" b="b"/>
            <a:pathLst>
              <a:path w="346" h="221" extrusionOk="0">
                <a:moveTo>
                  <a:pt x="0" y="0"/>
                </a:moveTo>
                <a:lnTo>
                  <a:pt x="91" y="221"/>
                </a:lnTo>
                <a:lnTo>
                  <a:pt x="346" y="41"/>
                </a:lnTo>
                <a:lnTo>
                  <a:pt x="0" y="0"/>
                </a:lnTo>
                <a:close/>
              </a:path>
            </a:pathLst>
          </a:custGeom>
          <a:solidFill>
            <a:srgbClr val="BFEC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6"/>
          <p:cNvSpPr/>
          <p:nvPr/>
        </p:nvSpPr>
        <p:spPr>
          <a:xfrm>
            <a:off x="1239611" y="5641749"/>
            <a:ext cx="549275" cy="350838"/>
          </a:xfrm>
          <a:custGeom>
            <a:avLst/>
            <a:gdLst/>
            <a:ahLst/>
            <a:cxnLst/>
            <a:rect l="l" t="t" r="r" b="b"/>
            <a:pathLst>
              <a:path w="346" h="221" extrusionOk="0">
                <a:moveTo>
                  <a:pt x="0" y="0"/>
                </a:moveTo>
                <a:lnTo>
                  <a:pt x="91" y="221"/>
                </a:lnTo>
                <a:lnTo>
                  <a:pt x="346" y="4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6"/>
          <p:cNvSpPr/>
          <p:nvPr/>
        </p:nvSpPr>
        <p:spPr>
          <a:xfrm>
            <a:off x="371248" y="3851049"/>
            <a:ext cx="492125" cy="635000"/>
          </a:xfrm>
          <a:custGeom>
            <a:avLst/>
            <a:gdLst/>
            <a:ahLst/>
            <a:cxnLst/>
            <a:rect l="l" t="t" r="r" b="b"/>
            <a:pathLst>
              <a:path w="310" h="400" extrusionOk="0">
                <a:moveTo>
                  <a:pt x="154" y="0"/>
                </a:moveTo>
                <a:lnTo>
                  <a:pt x="0" y="400"/>
                </a:lnTo>
                <a:lnTo>
                  <a:pt x="310" y="326"/>
                </a:lnTo>
                <a:lnTo>
                  <a:pt x="154" y="0"/>
                </a:lnTo>
                <a:close/>
              </a:path>
            </a:pathLst>
          </a:custGeom>
          <a:solidFill>
            <a:srgbClr val="DFF5F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6"/>
          <p:cNvSpPr/>
          <p:nvPr/>
        </p:nvSpPr>
        <p:spPr>
          <a:xfrm>
            <a:off x="371248" y="3851049"/>
            <a:ext cx="492125" cy="635000"/>
          </a:xfrm>
          <a:custGeom>
            <a:avLst/>
            <a:gdLst/>
            <a:ahLst/>
            <a:cxnLst/>
            <a:rect l="l" t="t" r="r" b="b"/>
            <a:pathLst>
              <a:path w="310" h="400" extrusionOk="0">
                <a:moveTo>
                  <a:pt x="154" y="0"/>
                </a:moveTo>
                <a:lnTo>
                  <a:pt x="0" y="400"/>
                </a:lnTo>
                <a:lnTo>
                  <a:pt x="310" y="326"/>
                </a:lnTo>
                <a:lnTo>
                  <a:pt x="15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6"/>
          <p:cNvSpPr/>
          <p:nvPr/>
        </p:nvSpPr>
        <p:spPr>
          <a:xfrm>
            <a:off x="3176361" y="5181374"/>
            <a:ext cx="493713" cy="636588"/>
          </a:xfrm>
          <a:custGeom>
            <a:avLst/>
            <a:gdLst/>
            <a:ahLst/>
            <a:cxnLst/>
            <a:rect l="l" t="t" r="r" b="b"/>
            <a:pathLst>
              <a:path w="311" h="401" extrusionOk="0">
                <a:moveTo>
                  <a:pt x="154" y="0"/>
                </a:moveTo>
                <a:lnTo>
                  <a:pt x="0" y="401"/>
                </a:lnTo>
                <a:lnTo>
                  <a:pt x="311" y="326"/>
                </a:lnTo>
                <a:lnTo>
                  <a:pt x="154" y="0"/>
                </a:lnTo>
                <a:close/>
              </a:path>
            </a:pathLst>
          </a:custGeom>
          <a:solidFill>
            <a:srgbClr val="DFF5F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6"/>
          <p:cNvSpPr/>
          <p:nvPr/>
        </p:nvSpPr>
        <p:spPr>
          <a:xfrm>
            <a:off x="3176361" y="5181374"/>
            <a:ext cx="493713" cy="636588"/>
          </a:xfrm>
          <a:custGeom>
            <a:avLst/>
            <a:gdLst/>
            <a:ahLst/>
            <a:cxnLst/>
            <a:rect l="l" t="t" r="r" b="b"/>
            <a:pathLst>
              <a:path w="311" h="401" extrusionOk="0">
                <a:moveTo>
                  <a:pt x="154" y="0"/>
                </a:moveTo>
                <a:lnTo>
                  <a:pt x="0" y="401"/>
                </a:lnTo>
                <a:lnTo>
                  <a:pt x="311" y="326"/>
                </a:lnTo>
                <a:lnTo>
                  <a:pt x="15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6"/>
          <p:cNvSpPr/>
          <p:nvPr/>
        </p:nvSpPr>
        <p:spPr>
          <a:xfrm>
            <a:off x="1015773" y="3406549"/>
            <a:ext cx="1219200" cy="1708150"/>
          </a:xfrm>
          <a:custGeom>
            <a:avLst/>
            <a:gdLst/>
            <a:ahLst/>
            <a:cxnLst/>
            <a:rect l="l" t="t" r="r" b="b"/>
            <a:pathLst>
              <a:path w="768" h="1076" extrusionOk="0">
                <a:moveTo>
                  <a:pt x="768" y="0"/>
                </a:moveTo>
                <a:lnTo>
                  <a:pt x="0" y="573"/>
                </a:lnTo>
                <a:lnTo>
                  <a:pt x="614" y="1076"/>
                </a:lnTo>
                <a:lnTo>
                  <a:pt x="768" y="0"/>
                </a:lnTo>
                <a:close/>
              </a:path>
            </a:pathLst>
          </a:custGeom>
          <a:solidFill>
            <a:srgbClr val="E0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6"/>
          <p:cNvSpPr/>
          <p:nvPr/>
        </p:nvSpPr>
        <p:spPr>
          <a:xfrm>
            <a:off x="1015773" y="3406549"/>
            <a:ext cx="1219200" cy="1708150"/>
          </a:xfrm>
          <a:custGeom>
            <a:avLst/>
            <a:gdLst/>
            <a:ahLst/>
            <a:cxnLst/>
            <a:rect l="l" t="t" r="r" b="b"/>
            <a:pathLst>
              <a:path w="768" h="1076" extrusionOk="0">
                <a:moveTo>
                  <a:pt x="768" y="0"/>
                </a:moveTo>
                <a:lnTo>
                  <a:pt x="0" y="573"/>
                </a:lnTo>
                <a:lnTo>
                  <a:pt x="614" y="1076"/>
                </a:lnTo>
                <a:lnTo>
                  <a:pt x="76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6"/>
          <p:cNvSpPr/>
          <p:nvPr/>
        </p:nvSpPr>
        <p:spPr>
          <a:xfrm>
            <a:off x="6545036" y="4144737"/>
            <a:ext cx="1304925" cy="1166813"/>
          </a:xfrm>
          <a:custGeom>
            <a:avLst/>
            <a:gdLst/>
            <a:ahLst/>
            <a:cxnLst/>
            <a:rect l="l" t="t" r="r" b="b"/>
            <a:pathLst>
              <a:path w="822" h="735" extrusionOk="0">
                <a:moveTo>
                  <a:pt x="711" y="0"/>
                </a:moveTo>
                <a:lnTo>
                  <a:pt x="0" y="353"/>
                </a:lnTo>
                <a:lnTo>
                  <a:pt x="613" y="735"/>
                </a:lnTo>
                <a:lnTo>
                  <a:pt x="613" y="520"/>
                </a:lnTo>
                <a:lnTo>
                  <a:pt x="822" y="481"/>
                </a:lnTo>
                <a:lnTo>
                  <a:pt x="711" y="0"/>
                </a:lnTo>
                <a:close/>
              </a:path>
            </a:pathLst>
          </a:custGeom>
          <a:solidFill>
            <a:srgbClr val="E0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6"/>
          <p:cNvSpPr/>
          <p:nvPr/>
        </p:nvSpPr>
        <p:spPr>
          <a:xfrm>
            <a:off x="6545036" y="4144737"/>
            <a:ext cx="1304925" cy="1166813"/>
          </a:xfrm>
          <a:custGeom>
            <a:avLst/>
            <a:gdLst/>
            <a:ahLst/>
            <a:cxnLst/>
            <a:rect l="l" t="t" r="r" b="b"/>
            <a:pathLst>
              <a:path w="822" h="735" extrusionOk="0">
                <a:moveTo>
                  <a:pt x="711" y="0"/>
                </a:moveTo>
                <a:lnTo>
                  <a:pt x="0" y="353"/>
                </a:lnTo>
                <a:lnTo>
                  <a:pt x="613" y="735"/>
                </a:lnTo>
                <a:lnTo>
                  <a:pt x="613" y="520"/>
                </a:lnTo>
                <a:lnTo>
                  <a:pt x="822" y="481"/>
                </a:lnTo>
                <a:lnTo>
                  <a:pt x="71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6"/>
          <p:cNvSpPr/>
          <p:nvPr/>
        </p:nvSpPr>
        <p:spPr>
          <a:xfrm>
            <a:off x="7518173" y="4908324"/>
            <a:ext cx="496888" cy="712788"/>
          </a:xfrm>
          <a:custGeom>
            <a:avLst/>
            <a:gdLst/>
            <a:ahLst/>
            <a:cxnLst/>
            <a:rect l="l" t="t" r="r" b="b"/>
            <a:pathLst>
              <a:path w="313" h="449" extrusionOk="0">
                <a:moveTo>
                  <a:pt x="209" y="0"/>
                </a:moveTo>
                <a:lnTo>
                  <a:pt x="0" y="39"/>
                </a:lnTo>
                <a:lnTo>
                  <a:pt x="0" y="254"/>
                </a:lnTo>
                <a:lnTo>
                  <a:pt x="313" y="449"/>
                </a:lnTo>
                <a:lnTo>
                  <a:pt x="209" y="0"/>
                </a:lnTo>
                <a:close/>
              </a:path>
            </a:pathLst>
          </a:custGeom>
          <a:solidFill>
            <a:srgbClr val="B9E9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6"/>
          <p:cNvSpPr/>
          <p:nvPr/>
        </p:nvSpPr>
        <p:spPr>
          <a:xfrm>
            <a:off x="7518173" y="4908324"/>
            <a:ext cx="496888" cy="712788"/>
          </a:xfrm>
          <a:custGeom>
            <a:avLst/>
            <a:gdLst/>
            <a:ahLst/>
            <a:cxnLst/>
            <a:rect l="l" t="t" r="r" b="b"/>
            <a:pathLst>
              <a:path w="313" h="449" extrusionOk="0">
                <a:moveTo>
                  <a:pt x="209" y="0"/>
                </a:moveTo>
                <a:lnTo>
                  <a:pt x="0" y="39"/>
                </a:lnTo>
                <a:lnTo>
                  <a:pt x="0" y="254"/>
                </a:lnTo>
                <a:lnTo>
                  <a:pt x="313" y="449"/>
                </a:lnTo>
                <a:lnTo>
                  <a:pt x="20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6"/>
          <p:cNvSpPr/>
          <p:nvPr/>
        </p:nvSpPr>
        <p:spPr>
          <a:xfrm>
            <a:off x="1950811" y="4260624"/>
            <a:ext cx="703263" cy="2460625"/>
          </a:xfrm>
          <a:custGeom>
            <a:avLst/>
            <a:gdLst/>
            <a:ahLst/>
            <a:cxnLst/>
            <a:rect l="l" t="t" r="r" b="b"/>
            <a:pathLst>
              <a:path w="443" h="1550" extrusionOk="0">
                <a:moveTo>
                  <a:pt x="443" y="0"/>
                </a:moveTo>
                <a:lnTo>
                  <a:pt x="0" y="1385"/>
                </a:lnTo>
                <a:lnTo>
                  <a:pt x="190" y="1502"/>
                </a:lnTo>
                <a:lnTo>
                  <a:pt x="349" y="1550"/>
                </a:lnTo>
                <a:lnTo>
                  <a:pt x="383" y="1534"/>
                </a:lnTo>
                <a:lnTo>
                  <a:pt x="443" y="0"/>
                </a:lnTo>
                <a:close/>
              </a:path>
            </a:pathLst>
          </a:custGeom>
          <a:solidFill>
            <a:srgbClr val="7ED8E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6"/>
          <p:cNvSpPr/>
          <p:nvPr/>
        </p:nvSpPr>
        <p:spPr>
          <a:xfrm>
            <a:off x="1950811" y="4260624"/>
            <a:ext cx="703263" cy="2460625"/>
          </a:xfrm>
          <a:custGeom>
            <a:avLst/>
            <a:gdLst/>
            <a:ahLst/>
            <a:cxnLst/>
            <a:rect l="l" t="t" r="r" b="b"/>
            <a:pathLst>
              <a:path w="443" h="1550" extrusionOk="0">
                <a:moveTo>
                  <a:pt x="443" y="0"/>
                </a:moveTo>
                <a:lnTo>
                  <a:pt x="0" y="1385"/>
                </a:lnTo>
                <a:lnTo>
                  <a:pt x="190" y="1502"/>
                </a:lnTo>
                <a:lnTo>
                  <a:pt x="349" y="1550"/>
                </a:lnTo>
                <a:lnTo>
                  <a:pt x="383" y="1534"/>
                </a:lnTo>
                <a:lnTo>
                  <a:pt x="44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6"/>
          <p:cNvSpPr/>
          <p:nvPr/>
        </p:nvSpPr>
        <p:spPr>
          <a:xfrm>
            <a:off x="2252436" y="6645049"/>
            <a:ext cx="252413" cy="111125"/>
          </a:xfrm>
          <a:custGeom>
            <a:avLst/>
            <a:gdLst/>
            <a:ahLst/>
            <a:cxnLst/>
            <a:rect l="l" t="t" r="r" b="b"/>
            <a:pathLst>
              <a:path w="159" h="70" extrusionOk="0">
                <a:moveTo>
                  <a:pt x="0" y="0"/>
                </a:moveTo>
                <a:lnTo>
                  <a:pt x="114" y="70"/>
                </a:lnTo>
                <a:lnTo>
                  <a:pt x="159" y="48"/>
                </a:lnTo>
                <a:lnTo>
                  <a:pt x="0" y="0"/>
                </a:lnTo>
                <a:close/>
              </a:path>
            </a:pathLst>
          </a:custGeom>
          <a:solidFill>
            <a:srgbClr val="89DC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6"/>
          <p:cNvSpPr/>
          <p:nvPr/>
        </p:nvSpPr>
        <p:spPr>
          <a:xfrm>
            <a:off x="2252436" y="6645049"/>
            <a:ext cx="252413" cy="111125"/>
          </a:xfrm>
          <a:custGeom>
            <a:avLst/>
            <a:gdLst/>
            <a:ahLst/>
            <a:cxnLst/>
            <a:rect l="l" t="t" r="r" b="b"/>
            <a:pathLst>
              <a:path w="159" h="70" extrusionOk="0">
                <a:moveTo>
                  <a:pt x="0" y="0"/>
                </a:moveTo>
                <a:lnTo>
                  <a:pt x="114" y="70"/>
                </a:lnTo>
                <a:lnTo>
                  <a:pt x="159" y="4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6"/>
          <p:cNvSpPr/>
          <p:nvPr/>
        </p:nvSpPr>
        <p:spPr>
          <a:xfrm>
            <a:off x="510948" y="5621112"/>
            <a:ext cx="1146175" cy="895350"/>
          </a:xfrm>
          <a:custGeom>
            <a:avLst/>
            <a:gdLst/>
            <a:ahLst/>
            <a:cxnLst/>
            <a:rect l="l" t="t" r="r" b="b"/>
            <a:pathLst>
              <a:path w="722" h="564" extrusionOk="0">
                <a:moveTo>
                  <a:pt x="296" y="194"/>
                </a:moveTo>
                <a:lnTo>
                  <a:pt x="613" y="564"/>
                </a:lnTo>
                <a:lnTo>
                  <a:pt x="722" y="473"/>
                </a:lnTo>
                <a:lnTo>
                  <a:pt x="296" y="194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93" y="111"/>
                </a:lnTo>
                <a:lnTo>
                  <a:pt x="131" y="87"/>
                </a:lnTo>
                <a:lnTo>
                  <a:pt x="0" y="0"/>
                </a:lnTo>
                <a:close/>
              </a:path>
            </a:pathLst>
          </a:custGeom>
          <a:solidFill>
            <a:srgbClr val="75D6D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6"/>
          <p:cNvSpPr/>
          <p:nvPr/>
        </p:nvSpPr>
        <p:spPr>
          <a:xfrm>
            <a:off x="510948" y="5621112"/>
            <a:ext cx="1146175" cy="895350"/>
          </a:xfrm>
          <a:custGeom>
            <a:avLst/>
            <a:gdLst/>
            <a:ahLst/>
            <a:cxnLst/>
            <a:rect l="l" t="t" r="r" b="b"/>
            <a:pathLst>
              <a:path w="722" h="564" extrusionOk="0">
                <a:moveTo>
                  <a:pt x="296" y="194"/>
                </a:moveTo>
                <a:lnTo>
                  <a:pt x="613" y="564"/>
                </a:lnTo>
                <a:lnTo>
                  <a:pt x="722" y="473"/>
                </a:lnTo>
                <a:lnTo>
                  <a:pt x="296" y="194"/>
                </a:lnTo>
                <a:moveTo>
                  <a:pt x="0" y="0"/>
                </a:moveTo>
                <a:lnTo>
                  <a:pt x="0" y="0"/>
                </a:lnTo>
                <a:lnTo>
                  <a:pt x="93" y="111"/>
                </a:lnTo>
                <a:lnTo>
                  <a:pt x="131" y="8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6"/>
          <p:cNvSpPr/>
          <p:nvPr/>
        </p:nvSpPr>
        <p:spPr>
          <a:xfrm>
            <a:off x="510948" y="5621112"/>
            <a:ext cx="147638" cy="258763"/>
          </a:xfrm>
          <a:custGeom>
            <a:avLst/>
            <a:gdLst/>
            <a:ahLst/>
            <a:cxnLst/>
            <a:rect l="l" t="t" r="r" b="b"/>
            <a:pathLst>
              <a:path w="93" h="163" extrusionOk="0">
                <a:moveTo>
                  <a:pt x="0" y="0"/>
                </a:moveTo>
                <a:lnTo>
                  <a:pt x="14" y="163"/>
                </a:lnTo>
                <a:lnTo>
                  <a:pt x="93" y="111"/>
                </a:lnTo>
                <a:lnTo>
                  <a:pt x="0" y="0"/>
                </a:lnTo>
                <a:close/>
              </a:path>
            </a:pathLst>
          </a:custGeom>
          <a:solidFill>
            <a:srgbClr val="89DC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6"/>
          <p:cNvSpPr/>
          <p:nvPr/>
        </p:nvSpPr>
        <p:spPr>
          <a:xfrm>
            <a:off x="510948" y="5621112"/>
            <a:ext cx="147638" cy="258763"/>
          </a:xfrm>
          <a:custGeom>
            <a:avLst/>
            <a:gdLst/>
            <a:ahLst/>
            <a:cxnLst/>
            <a:rect l="l" t="t" r="r" b="b"/>
            <a:pathLst>
              <a:path w="93" h="163" extrusionOk="0">
                <a:moveTo>
                  <a:pt x="0" y="0"/>
                </a:moveTo>
                <a:lnTo>
                  <a:pt x="14" y="163"/>
                </a:lnTo>
                <a:lnTo>
                  <a:pt x="93" y="11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6"/>
          <p:cNvSpPr/>
          <p:nvPr/>
        </p:nvSpPr>
        <p:spPr>
          <a:xfrm>
            <a:off x="2558823" y="4260624"/>
            <a:ext cx="619125" cy="2435225"/>
          </a:xfrm>
          <a:custGeom>
            <a:avLst/>
            <a:gdLst/>
            <a:ahLst/>
            <a:cxnLst/>
            <a:rect l="l" t="t" r="r" b="b"/>
            <a:pathLst>
              <a:path w="390" h="1534" extrusionOk="0">
                <a:moveTo>
                  <a:pt x="60" y="0"/>
                </a:moveTo>
                <a:lnTo>
                  <a:pt x="60" y="0"/>
                </a:lnTo>
                <a:lnTo>
                  <a:pt x="0" y="1534"/>
                </a:lnTo>
                <a:lnTo>
                  <a:pt x="293" y="1391"/>
                </a:lnTo>
                <a:lnTo>
                  <a:pt x="390" y="1050"/>
                </a:lnTo>
                <a:lnTo>
                  <a:pt x="60" y="0"/>
                </a:lnTo>
                <a:close/>
              </a:path>
            </a:pathLst>
          </a:custGeom>
          <a:solidFill>
            <a:srgbClr val="8FDEE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6"/>
          <p:cNvSpPr/>
          <p:nvPr/>
        </p:nvSpPr>
        <p:spPr>
          <a:xfrm>
            <a:off x="2558823" y="4260624"/>
            <a:ext cx="619125" cy="2435225"/>
          </a:xfrm>
          <a:custGeom>
            <a:avLst/>
            <a:gdLst/>
            <a:ahLst/>
            <a:cxnLst/>
            <a:rect l="l" t="t" r="r" b="b"/>
            <a:pathLst>
              <a:path w="390" h="1534" extrusionOk="0">
                <a:moveTo>
                  <a:pt x="60" y="0"/>
                </a:moveTo>
                <a:lnTo>
                  <a:pt x="60" y="0"/>
                </a:lnTo>
                <a:lnTo>
                  <a:pt x="0" y="1534"/>
                </a:lnTo>
                <a:lnTo>
                  <a:pt x="293" y="1391"/>
                </a:lnTo>
                <a:lnTo>
                  <a:pt x="390" y="1050"/>
                </a:lnTo>
                <a:lnTo>
                  <a:pt x="6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6"/>
          <p:cNvSpPr/>
          <p:nvPr/>
        </p:nvSpPr>
        <p:spPr>
          <a:xfrm>
            <a:off x="3687536" y="5624287"/>
            <a:ext cx="1093788" cy="895350"/>
          </a:xfrm>
          <a:custGeom>
            <a:avLst/>
            <a:gdLst/>
            <a:ahLst/>
            <a:cxnLst/>
            <a:rect l="l" t="t" r="r" b="b"/>
            <a:pathLst>
              <a:path w="689" h="564" extrusionOk="0">
                <a:moveTo>
                  <a:pt x="689" y="0"/>
                </a:moveTo>
                <a:lnTo>
                  <a:pt x="0" y="451"/>
                </a:lnTo>
                <a:lnTo>
                  <a:pt x="213" y="564"/>
                </a:lnTo>
                <a:lnTo>
                  <a:pt x="689" y="0"/>
                </a:lnTo>
                <a:close/>
              </a:path>
            </a:pathLst>
          </a:custGeom>
          <a:solidFill>
            <a:srgbClr val="81D9E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6"/>
          <p:cNvSpPr/>
          <p:nvPr/>
        </p:nvSpPr>
        <p:spPr>
          <a:xfrm>
            <a:off x="3687536" y="5624287"/>
            <a:ext cx="1093788" cy="895350"/>
          </a:xfrm>
          <a:custGeom>
            <a:avLst/>
            <a:gdLst/>
            <a:ahLst/>
            <a:cxnLst/>
            <a:rect l="l" t="t" r="r" b="b"/>
            <a:pathLst>
              <a:path w="689" h="564" extrusionOk="0">
                <a:moveTo>
                  <a:pt x="689" y="0"/>
                </a:moveTo>
                <a:lnTo>
                  <a:pt x="0" y="451"/>
                </a:lnTo>
                <a:lnTo>
                  <a:pt x="213" y="564"/>
                </a:lnTo>
                <a:lnTo>
                  <a:pt x="68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6"/>
          <p:cNvSpPr/>
          <p:nvPr/>
        </p:nvSpPr>
        <p:spPr>
          <a:xfrm>
            <a:off x="4025673" y="5624287"/>
            <a:ext cx="755650" cy="1050925"/>
          </a:xfrm>
          <a:custGeom>
            <a:avLst/>
            <a:gdLst/>
            <a:ahLst/>
            <a:cxnLst/>
            <a:rect l="l" t="t" r="r" b="b"/>
            <a:pathLst>
              <a:path w="476" h="662" extrusionOk="0">
                <a:moveTo>
                  <a:pt x="476" y="0"/>
                </a:moveTo>
                <a:lnTo>
                  <a:pt x="0" y="564"/>
                </a:lnTo>
                <a:lnTo>
                  <a:pt x="109" y="621"/>
                </a:lnTo>
                <a:lnTo>
                  <a:pt x="162" y="613"/>
                </a:lnTo>
                <a:lnTo>
                  <a:pt x="188" y="662"/>
                </a:lnTo>
                <a:lnTo>
                  <a:pt x="162" y="613"/>
                </a:lnTo>
                <a:lnTo>
                  <a:pt x="442" y="409"/>
                </a:lnTo>
                <a:lnTo>
                  <a:pt x="476" y="0"/>
                </a:lnTo>
                <a:close/>
              </a:path>
            </a:pathLst>
          </a:custGeom>
          <a:solidFill>
            <a:srgbClr val="7ED8E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6"/>
          <p:cNvSpPr/>
          <p:nvPr/>
        </p:nvSpPr>
        <p:spPr>
          <a:xfrm>
            <a:off x="4025673" y="5624287"/>
            <a:ext cx="755650" cy="1050925"/>
          </a:xfrm>
          <a:custGeom>
            <a:avLst/>
            <a:gdLst/>
            <a:ahLst/>
            <a:cxnLst/>
            <a:rect l="l" t="t" r="r" b="b"/>
            <a:pathLst>
              <a:path w="476" h="662" extrusionOk="0">
                <a:moveTo>
                  <a:pt x="476" y="0"/>
                </a:moveTo>
                <a:lnTo>
                  <a:pt x="0" y="564"/>
                </a:lnTo>
                <a:lnTo>
                  <a:pt x="109" y="621"/>
                </a:lnTo>
                <a:lnTo>
                  <a:pt x="162" y="613"/>
                </a:lnTo>
                <a:lnTo>
                  <a:pt x="188" y="662"/>
                </a:lnTo>
                <a:lnTo>
                  <a:pt x="162" y="613"/>
                </a:lnTo>
                <a:lnTo>
                  <a:pt x="442" y="409"/>
                </a:lnTo>
                <a:lnTo>
                  <a:pt x="47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6"/>
          <p:cNvSpPr/>
          <p:nvPr/>
        </p:nvSpPr>
        <p:spPr>
          <a:xfrm>
            <a:off x="1722211" y="6318024"/>
            <a:ext cx="228600" cy="471488"/>
          </a:xfrm>
          <a:custGeom>
            <a:avLst/>
            <a:gdLst/>
            <a:ahLst/>
            <a:cxnLst/>
            <a:rect l="l" t="t" r="r" b="b"/>
            <a:pathLst>
              <a:path w="144" h="297" extrusionOk="0">
                <a:moveTo>
                  <a:pt x="0" y="0"/>
                </a:moveTo>
                <a:lnTo>
                  <a:pt x="27" y="79"/>
                </a:lnTo>
                <a:lnTo>
                  <a:pt x="127" y="144"/>
                </a:lnTo>
                <a:lnTo>
                  <a:pt x="103" y="297"/>
                </a:lnTo>
                <a:lnTo>
                  <a:pt x="127" y="144"/>
                </a:lnTo>
                <a:lnTo>
                  <a:pt x="144" y="89"/>
                </a:lnTo>
                <a:lnTo>
                  <a:pt x="0" y="0"/>
                </a:lnTo>
                <a:close/>
              </a:path>
            </a:pathLst>
          </a:custGeom>
          <a:solidFill>
            <a:srgbClr val="75D6D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6"/>
          <p:cNvSpPr/>
          <p:nvPr/>
        </p:nvSpPr>
        <p:spPr>
          <a:xfrm>
            <a:off x="1722211" y="6318024"/>
            <a:ext cx="228600" cy="471488"/>
          </a:xfrm>
          <a:custGeom>
            <a:avLst/>
            <a:gdLst/>
            <a:ahLst/>
            <a:cxnLst/>
            <a:rect l="l" t="t" r="r" b="b"/>
            <a:pathLst>
              <a:path w="144" h="297" extrusionOk="0">
                <a:moveTo>
                  <a:pt x="0" y="0"/>
                </a:moveTo>
                <a:lnTo>
                  <a:pt x="27" y="79"/>
                </a:lnTo>
                <a:lnTo>
                  <a:pt x="127" y="144"/>
                </a:lnTo>
                <a:lnTo>
                  <a:pt x="103" y="297"/>
                </a:lnTo>
                <a:lnTo>
                  <a:pt x="127" y="144"/>
                </a:lnTo>
                <a:lnTo>
                  <a:pt x="144" y="8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6"/>
          <p:cNvSpPr/>
          <p:nvPr/>
        </p:nvSpPr>
        <p:spPr>
          <a:xfrm>
            <a:off x="1923823" y="6459312"/>
            <a:ext cx="328613" cy="185738"/>
          </a:xfrm>
          <a:custGeom>
            <a:avLst/>
            <a:gdLst/>
            <a:ahLst/>
            <a:cxnLst/>
            <a:rect l="l" t="t" r="r" b="b"/>
            <a:pathLst>
              <a:path w="207" h="117" extrusionOk="0">
                <a:moveTo>
                  <a:pt x="17" y="0"/>
                </a:moveTo>
                <a:lnTo>
                  <a:pt x="0" y="55"/>
                </a:lnTo>
                <a:lnTo>
                  <a:pt x="207" y="117"/>
                </a:lnTo>
                <a:lnTo>
                  <a:pt x="17" y="0"/>
                </a:lnTo>
                <a:close/>
              </a:path>
            </a:pathLst>
          </a:custGeom>
          <a:solidFill>
            <a:srgbClr val="3AB5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6"/>
          <p:cNvSpPr/>
          <p:nvPr/>
        </p:nvSpPr>
        <p:spPr>
          <a:xfrm>
            <a:off x="1923823" y="6459312"/>
            <a:ext cx="328613" cy="185738"/>
          </a:xfrm>
          <a:custGeom>
            <a:avLst/>
            <a:gdLst/>
            <a:ahLst/>
            <a:cxnLst/>
            <a:rect l="l" t="t" r="r" b="b"/>
            <a:pathLst>
              <a:path w="207" h="117" extrusionOk="0">
                <a:moveTo>
                  <a:pt x="17" y="0"/>
                </a:moveTo>
                <a:lnTo>
                  <a:pt x="0" y="55"/>
                </a:lnTo>
                <a:lnTo>
                  <a:pt x="207" y="117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6"/>
          <p:cNvSpPr/>
          <p:nvPr/>
        </p:nvSpPr>
        <p:spPr>
          <a:xfrm>
            <a:off x="1885723" y="6546624"/>
            <a:ext cx="547688" cy="320675"/>
          </a:xfrm>
          <a:custGeom>
            <a:avLst/>
            <a:gdLst/>
            <a:ahLst/>
            <a:cxnLst/>
            <a:rect l="l" t="t" r="r" b="b"/>
            <a:pathLst>
              <a:path w="345" h="202" extrusionOk="0">
                <a:moveTo>
                  <a:pt x="24" y="0"/>
                </a:moveTo>
                <a:lnTo>
                  <a:pt x="0" y="153"/>
                </a:lnTo>
                <a:lnTo>
                  <a:pt x="13" y="191"/>
                </a:lnTo>
                <a:lnTo>
                  <a:pt x="159" y="152"/>
                </a:lnTo>
                <a:lnTo>
                  <a:pt x="158" y="202"/>
                </a:lnTo>
                <a:lnTo>
                  <a:pt x="158" y="202"/>
                </a:lnTo>
                <a:lnTo>
                  <a:pt x="159" y="152"/>
                </a:lnTo>
                <a:lnTo>
                  <a:pt x="301" y="192"/>
                </a:lnTo>
                <a:lnTo>
                  <a:pt x="345" y="132"/>
                </a:lnTo>
                <a:lnTo>
                  <a:pt x="231" y="62"/>
                </a:lnTo>
                <a:lnTo>
                  <a:pt x="24" y="0"/>
                </a:lnTo>
                <a:close/>
              </a:path>
            </a:pathLst>
          </a:custGeom>
          <a:solidFill>
            <a:srgbClr val="3FB9C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6"/>
          <p:cNvSpPr/>
          <p:nvPr/>
        </p:nvSpPr>
        <p:spPr>
          <a:xfrm>
            <a:off x="1885723" y="6546624"/>
            <a:ext cx="547688" cy="320675"/>
          </a:xfrm>
          <a:custGeom>
            <a:avLst/>
            <a:gdLst/>
            <a:ahLst/>
            <a:cxnLst/>
            <a:rect l="l" t="t" r="r" b="b"/>
            <a:pathLst>
              <a:path w="345" h="202" extrusionOk="0">
                <a:moveTo>
                  <a:pt x="24" y="0"/>
                </a:moveTo>
                <a:lnTo>
                  <a:pt x="0" y="153"/>
                </a:lnTo>
                <a:lnTo>
                  <a:pt x="13" y="191"/>
                </a:lnTo>
                <a:lnTo>
                  <a:pt x="159" y="152"/>
                </a:lnTo>
                <a:lnTo>
                  <a:pt x="158" y="202"/>
                </a:lnTo>
                <a:lnTo>
                  <a:pt x="158" y="202"/>
                </a:lnTo>
                <a:lnTo>
                  <a:pt x="159" y="152"/>
                </a:lnTo>
                <a:lnTo>
                  <a:pt x="301" y="192"/>
                </a:lnTo>
                <a:lnTo>
                  <a:pt x="345" y="132"/>
                </a:lnTo>
                <a:lnTo>
                  <a:pt x="231" y="62"/>
                </a:lnTo>
                <a:lnTo>
                  <a:pt x="2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6"/>
          <p:cNvSpPr/>
          <p:nvPr/>
        </p:nvSpPr>
        <p:spPr>
          <a:xfrm>
            <a:off x="1765073" y="6443437"/>
            <a:ext cx="158750" cy="346075"/>
          </a:xfrm>
          <a:custGeom>
            <a:avLst/>
            <a:gdLst/>
            <a:ahLst/>
            <a:cxnLst/>
            <a:rect l="l" t="t" r="r" b="b"/>
            <a:pathLst>
              <a:path w="100" h="218" extrusionOk="0">
                <a:moveTo>
                  <a:pt x="0" y="0"/>
                </a:moveTo>
                <a:lnTo>
                  <a:pt x="76" y="218"/>
                </a:lnTo>
                <a:lnTo>
                  <a:pt x="100" y="65"/>
                </a:lnTo>
                <a:lnTo>
                  <a:pt x="0" y="0"/>
                </a:lnTo>
                <a:close/>
              </a:path>
            </a:pathLst>
          </a:custGeom>
          <a:solidFill>
            <a:srgbClr val="36B4C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6"/>
          <p:cNvSpPr/>
          <p:nvPr/>
        </p:nvSpPr>
        <p:spPr>
          <a:xfrm>
            <a:off x="1765073" y="6443437"/>
            <a:ext cx="158750" cy="346075"/>
          </a:xfrm>
          <a:custGeom>
            <a:avLst/>
            <a:gdLst/>
            <a:ahLst/>
            <a:cxnLst/>
            <a:rect l="l" t="t" r="r" b="b"/>
            <a:pathLst>
              <a:path w="100" h="218" extrusionOk="0">
                <a:moveTo>
                  <a:pt x="0" y="0"/>
                </a:moveTo>
                <a:lnTo>
                  <a:pt x="76" y="218"/>
                </a:lnTo>
                <a:lnTo>
                  <a:pt x="100" y="6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6"/>
          <p:cNvSpPr/>
          <p:nvPr/>
        </p:nvSpPr>
        <p:spPr>
          <a:xfrm>
            <a:off x="2504848" y="6695849"/>
            <a:ext cx="53975" cy="41275"/>
          </a:xfrm>
          <a:custGeom>
            <a:avLst/>
            <a:gdLst/>
            <a:ahLst/>
            <a:cxnLst/>
            <a:rect l="l" t="t" r="r" b="b"/>
            <a:pathLst>
              <a:path w="34" h="26" extrusionOk="0">
                <a:moveTo>
                  <a:pt x="34" y="0"/>
                </a:moveTo>
                <a:lnTo>
                  <a:pt x="0" y="16"/>
                </a:lnTo>
                <a:lnTo>
                  <a:pt x="33" y="26"/>
                </a:lnTo>
                <a:lnTo>
                  <a:pt x="34" y="0"/>
                </a:lnTo>
                <a:close/>
              </a:path>
            </a:pathLst>
          </a:custGeom>
          <a:solidFill>
            <a:srgbClr val="4BBEC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6"/>
          <p:cNvSpPr/>
          <p:nvPr/>
        </p:nvSpPr>
        <p:spPr>
          <a:xfrm>
            <a:off x="2504848" y="6695849"/>
            <a:ext cx="53975" cy="41275"/>
          </a:xfrm>
          <a:custGeom>
            <a:avLst/>
            <a:gdLst/>
            <a:ahLst/>
            <a:cxnLst/>
            <a:rect l="l" t="t" r="r" b="b"/>
            <a:pathLst>
              <a:path w="34" h="26" extrusionOk="0">
                <a:moveTo>
                  <a:pt x="34" y="0"/>
                </a:moveTo>
                <a:lnTo>
                  <a:pt x="0" y="16"/>
                </a:lnTo>
                <a:lnTo>
                  <a:pt x="33" y="26"/>
                </a:lnTo>
                <a:lnTo>
                  <a:pt x="3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6"/>
          <p:cNvSpPr/>
          <p:nvPr/>
        </p:nvSpPr>
        <p:spPr>
          <a:xfrm>
            <a:off x="2433411" y="6721249"/>
            <a:ext cx="123825" cy="60325"/>
          </a:xfrm>
          <a:custGeom>
            <a:avLst/>
            <a:gdLst/>
            <a:ahLst/>
            <a:cxnLst/>
            <a:rect l="l" t="t" r="r" b="b"/>
            <a:pathLst>
              <a:path w="78" h="38" extrusionOk="0">
                <a:moveTo>
                  <a:pt x="45" y="0"/>
                </a:moveTo>
                <a:lnTo>
                  <a:pt x="0" y="22"/>
                </a:lnTo>
                <a:lnTo>
                  <a:pt x="31" y="38"/>
                </a:lnTo>
                <a:lnTo>
                  <a:pt x="78" y="10"/>
                </a:lnTo>
                <a:lnTo>
                  <a:pt x="45" y="0"/>
                </a:lnTo>
                <a:close/>
              </a:path>
            </a:pathLst>
          </a:custGeom>
          <a:solidFill>
            <a:srgbClr val="52C1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6"/>
          <p:cNvSpPr/>
          <p:nvPr/>
        </p:nvSpPr>
        <p:spPr>
          <a:xfrm>
            <a:off x="2433411" y="6721249"/>
            <a:ext cx="123825" cy="60325"/>
          </a:xfrm>
          <a:custGeom>
            <a:avLst/>
            <a:gdLst/>
            <a:ahLst/>
            <a:cxnLst/>
            <a:rect l="l" t="t" r="r" b="b"/>
            <a:pathLst>
              <a:path w="78" h="38" extrusionOk="0">
                <a:moveTo>
                  <a:pt x="45" y="0"/>
                </a:moveTo>
                <a:lnTo>
                  <a:pt x="0" y="22"/>
                </a:lnTo>
                <a:lnTo>
                  <a:pt x="31" y="38"/>
                </a:lnTo>
                <a:lnTo>
                  <a:pt x="78" y="10"/>
                </a:lnTo>
                <a:lnTo>
                  <a:pt x="4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6"/>
          <p:cNvSpPr/>
          <p:nvPr/>
        </p:nvSpPr>
        <p:spPr>
          <a:xfrm>
            <a:off x="2557236" y="6468837"/>
            <a:ext cx="466725" cy="268288"/>
          </a:xfrm>
          <a:custGeom>
            <a:avLst/>
            <a:gdLst/>
            <a:ahLst/>
            <a:cxnLst/>
            <a:rect l="l" t="t" r="r" b="b"/>
            <a:pathLst>
              <a:path w="294" h="169" extrusionOk="0">
                <a:moveTo>
                  <a:pt x="294" y="0"/>
                </a:moveTo>
                <a:lnTo>
                  <a:pt x="1" y="143"/>
                </a:lnTo>
                <a:lnTo>
                  <a:pt x="0" y="169"/>
                </a:lnTo>
                <a:lnTo>
                  <a:pt x="263" y="107"/>
                </a:lnTo>
                <a:lnTo>
                  <a:pt x="294" y="0"/>
                </a:lnTo>
                <a:close/>
              </a:path>
            </a:pathLst>
          </a:custGeom>
          <a:solidFill>
            <a:srgbClr val="55C3C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6"/>
          <p:cNvSpPr/>
          <p:nvPr/>
        </p:nvSpPr>
        <p:spPr>
          <a:xfrm>
            <a:off x="2557236" y="6468837"/>
            <a:ext cx="466725" cy="268288"/>
          </a:xfrm>
          <a:custGeom>
            <a:avLst/>
            <a:gdLst/>
            <a:ahLst/>
            <a:cxnLst/>
            <a:rect l="l" t="t" r="r" b="b"/>
            <a:pathLst>
              <a:path w="294" h="169" extrusionOk="0">
                <a:moveTo>
                  <a:pt x="294" y="0"/>
                </a:moveTo>
                <a:lnTo>
                  <a:pt x="1" y="143"/>
                </a:lnTo>
                <a:lnTo>
                  <a:pt x="0" y="169"/>
                </a:lnTo>
                <a:lnTo>
                  <a:pt x="263" y="107"/>
                </a:lnTo>
                <a:lnTo>
                  <a:pt x="29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6"/>
          <p:cNvSpPr/>
          <p:nvPr/>
        </p:nvSpPr>
        <p:spPr>
          <a:xfrm>
            <a:off x="2557236" y="6638699"/>
            <a:ext cx="417513" cy="185738"/>
          </a:xfrm>
          <a:custGeom>
            <a:avLst/>
            <a:gdLst/>
            <a:ahLst/>
            <a:cxnLst/>
            <a:rect l="l" t="t" r="r" b="b"/>
            <a:pathLst>
              <a:path w="263" h="117" extrusionOk="0">
                <a:moveTo>
                  <a:pt x="263" y="0"/>
                </a:moveTo>
                <a:lnTo>
                  <a:pt x="0" y="62"/>
                </a:lnTo>
                <a:lnTo>
                  <a:pt x="114" y="117"/>
                </a:lnTo>
                <a:lnTo>
                  <a:pt x="219" y="76"/>
                </a:lnTo>
                <a:lnTo>
                  <a:pt x="236" y="94"/>
                </a:lnTo>
                <a:lnTo>
                  <a:pt x="263" y="0"/>
                </a:lnTo>
                <a:close/>
              </a:path>
            </a:pathLst>
          </a:custGeom>
          <a:solidFill>
            <a:srgbClr val="46BC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6"/>
          <p:cNvSpPr/>
          <p:nvPr/>
        </p:nvSpPr>
        <p:spPr>
          <a:xfrm>
            <a:off x="2557236" y="6638699"/>
            <a:ext cx="417513" cy="185738"/>
          </a:xfrm>
          <a:custGeom>
            <a:avLst/>
            <a:gdLst/>
            <a:ahLst/>
            <a:cxnLst/>
            <a:rect l="l" t="t" r="r" b="b"/>
            <a:pathLst>
              <a:path w="263" h="117" extrusionOk="0">
                <a:moveTo>
                  <a:pt x="263" y="0"/>
                </a:moveTo>
                <a:lnTo>
                  <a:pt x="0" y="62"/>
                </a:lnTo>
                <a:lnTo>
                  <a:pt x="114" y="117"/>
                </a:lnTo>
                <a:lnTo>
                  <a:pt x="219" y="76"/>
                </a:lnTo>
                <a:lnTo>
                  <a:pt x="236" y="94"/>
                </a:lnTo>
                <a:lnTo>
                  <a:pt x="26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6"/>
          <p:cNvSpPr/>
          <p:nvPr/>
        </p:nvSpPr>
        <p:spPr>
          <a:xfrm>
            <a:off x="2549298" y="6737124"/>
            <a:ext cx="188913" cy="125413"/>
          </a:xfrm>
          <a:custGeom>
            <a:avLst/>
            <a:gdLst/>
            <a:ahLst/>
            <a:cxnLst/>
            <a:rect l="l" t="t" r="r" b="b"/>
            <a:pathLst>
              <a:path w="119" h="79" extrusionOk="0">
                <a:moveTo>
                  <a:pt x="5" y="0"/>
                </a:moveTo>
                <a:lnTo>
                  <a:pt x="5" y="0"/>
                </a:lnTo>
                <a:lnTo>
                  <a:pt x="0" y="50"/>
                </a:lnTo>
                <a:lnTo>
                  <a:pt x="56" y="79"/>
                </a:lnTo>
                <a:lnTo>
                  <a:pt x="119" y="55"/>
                </a:lnTo>
                <a:lnTo>
                  <a:pt x="5" y="0"/>
                </a:lnTo>
                <a:close/>
              </a:path>
            </a:pathLst>
          </a:custGeom>
          <a:solidFill>
            <a:srgbClr val="55C3C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6"/>
          <p:cNvSpPr/>
          <p:nvPr/>
        </p:nvSpPr>
        <p:spPr>
          <a:xfrm>
            <a:off x="2549298" y="6737124"/>
            <a:ext cx="188913" cy="125413"/>
          </a:xfrm>
          <a:custGeom>
            <a:avLst/>
            <a:gdLst/>
            <a:ahLst/>
            <a:cxnLst/>
            <a:rect l="l" t="t" r="r" b="b"/>
            <a:pathLst>
              <a:path w="119" h="79" extrusionOk="0">
                <a:moveTo>
                  <a:pt x="5" y="0"/>
                </a:moveTo>
                <a:lnTo>
                  <a:pt x="5" y="0"/>
                </a:lnTo>
                <a:lnTo>
                  <a:pt x="0" y="50"/>
                </a:lnTo>
                <a:lnTo>
                  <a:pt x="56" y="79"/>
                </a:lnTo>
                <a:lnTo>
                  <a:pt x="119" y="55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6"/>
          <p:cNvSpPr/>
          <p:nvPr/>
        </p:nvSpPr>
        <p:spPr>
          <a:xfrm>
            <a:off x="2482623" y="6737124"/>
            <a:ext cx="74613" cy="79375"/>
          </a:xfrm>
          <a:custGeom>
            <a:avLst/>
            <a:gdLst/>
            <a:ahLst/>
            <a:cxnLst/>
            <a:rect l="l" t="t" r="r" b="b"/>
            <a:pathLst>
              <a:path w="47" h="50" extrusionOk="0">
                <a:moveTo>
                  <a:pt x="47" y="0"/>
                </a:moveTo>
                <a:lnTo>
                  <a:pt x="0" y="28"/>
                </a:lnTo>
                <a:lnTo>
                  <a:pt x="42" y="50"/>
                </a:lnTo>
                <a:lnTo>
                  <a:pt x="47" y="0"/>
                </a:lnTo>
                <a:close/>
              </a:path>
            </a:pathLst>
          </a:custGeom>
          <a:solidFill>
            <a:srgbClr val="46BC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6"/>
          <p:cNvSpPr/>
          <p:nvPr/>
        </p:nvSpPr>
        <p:spPr>
          <a:xfrm>
            <a:off x="2482623" y="6737124"/>
            <a:ext cx="74613" cy="79375"/>
          </a:xfrm>
          <a:custGeom>
            <a:avLst/>
            <a:gdLst/>
            <a:ahLst/>
            <a:cxnLst/>
            <a:rect l="l" t="t" r="r" b="b"/>
            <a:pathLst>
              <a:path w="47" h="50" extrusionOk="0">
                <a:moveTo>
                  <a:pt x="47" y="0"/>
                </a:moveTo>
                <a:lnTo>
                  <a:pt x="0" y="28"/>
                </a:lnTo>
                <a:lnTo>
                  <a:pt x="42" y="50"/>
                </a:lnTo>
                <a:lnTo>
                  <a:pt x="4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6"/>
          <p:cNvSpPr/>
          <p:nvPr/>
        </p:nvSpPr>
        <p:spPr>
          <a:xfrm>
            <a:off x="2363561" y="6756174"/>
            <a:ext cx="119063" cy="95250"/>
          </a:xfrm>
          <a:custGeom>
            <a:avLst/>
            <a:gdLst/>
            <a:ahLst/>
            <a:cxnLst/>
            <a:rect l="l" t="t" r="r" b="b"/>
            <a:pathLst>
              <a:path w="75" h="60" extrusionOk="0">
                <a:moveTo>
                  <a:pt x="44" y="0"/>
                </a:moveTo>
                <a:lnTo>
                  <a:pt x="44" y="0"/>
                </a:lnTo>
                <a:lnTo>
                  <a:pt x="0" y="60"/>
                </a:lnTo>
                <a:lnTo>
                  <a:pt x="1" y="60"/>
                </a:lnTo>
                <a:lnTo>
                  <a:pt x="75" y="16"/>
                </a:lnTo>
                <a:lnTo>
                  <a:pt x="44" y="0"/>
                </a:lnTo>
                <a:close/>
              </a:path>
            </a:pathLst>
          </a:custGeom>
          <a:solidFill>
            <a:srgbClr val="45B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6"/>
          <p:cNvSpPr/>
          <p:nvPr/>
        </p:nvSpPr>
        <p:spPr>
          <a:xfrm>
            <a:off x="2363561" y="6756174"/>
            <a:ext cx="119063" cy="95250"/>
          </a:xfrm>
          <a:custGeom>
            <a:avLst/>
            <a:gdLst/>
            <a:ahLst/>
            <a:cxnLst/>
            <a:rect l="l" t="t" r="r" b="b"/>
            <a:pathLst>
              <a:path w="75" h="60" extrusionOk="0">
                <a:moveTo>
                  <a:pt x="44" y="0"/>
                </a:moveTo>
                <a:lnTo>
                  <a:pt x="44" y="0"/>
                </a:lnTo>
                <a:lnTo>
                  <a:pt x="0" y="60"/>
                </a:lnTo>
                <a:lnTo>
                  <a:pt x="1" y="60"/>
                </a:lnTo>
                <a:lnTo>
                  <a:pt x="75" y="16"/>
                </a:lnTo>
                <a:lnTo>
                  <a:pt x="4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6"/>
          <p:cNvSpPr/>
          <p:nvPr/>
        </p:nvSpPr>
        <p:spPr>
          <a:xfrm>
            <a:off x="2546123" y="6816499"/>
            <a:ext cx="92075" cy="50800"/>
          </a:xfrm>
          <a:custGeom>
            <a:avLst/>
            <a:gdLst/>
            <a:ahLst/>
            <a:cxnLst/>
            <a:rect l="l" t="t" r="r" b="b"/>
            <a:pathLst>
              <a:path w="58" h="32" extrusionOk="0">
                <a:moveTo>
                  <a:pt x="2" y="0"/>
                </a:moveTo>
                <a:lnTo>
                  <a:pt x="0" y="32"/>
                </a:lnTo>
                <a:lnTo>
                  <a:pt x="48" y="32"/>
                </a:lnTo>
                <a:lnTo>
                  <a:pt x="58" y="29"/>
                </a:lnTo>
                <a:lnTo>
                  <a:pt x="2" y="0"/>
                </a:lnTo>
                <a:close/>
              </a:path>
            </a:pathLst>
          </a:custGeom>
          <a:solidFill>
            <a:srgbClr val="48BD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p6"/>
          <p:cNvSpPr/>
          <p:nvPr/>
        </p:nvSpPr>
        <p:spPr>
          <a:xfrm>
            <a:off x="2546123" y="6816499"/>
            <a:ext cx="92075" cy="50800"/>
          </a:xfrm>
          <a:custGeom>
            <a:avLst/>
            <a:gdLst/>
            <a:ahLst/>
            <a:cxnLst/>
            <a:rect l="l" t="t" r="r" b="b"/>
            <a:pathLst>
              <a:path w="58" h="32" extrusionOk="0">
                <a:moveTo>
                  <a:pt x="2" y="0"/>
                </a:moveTo>
                <a:lnTo>
                  <a:pt x="0" y="32"/>
                </a:lnTo>
                <a:lnTo>
                  <a:pt x="48" y="32"/>
                </a:lnTo>
                <a:lnTo>
                  <a:pt x="58" y="29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6"/>
          <p:cNvSpPr/>
          <p:nvPr/>
        </p:nvSpPr>
        <p:spPr>
          <a:xfrm>
            <a:off x="2365148" y="6781574"/>
            <a:ext cx="184150" cy="85725"/>
          </a:xfrm>
          <a:custGeom>
            <a:avLst/>
            <a:gdLst/>
            <a:ahLst/>
            <a:cxnLst/>
            <a:rect l="l" t="t" r="r" b="b"/>
            <a:pathLst>
              <a:path w="116" h="54" extrusionOk="0">
                <a:moveTo>
                  <a:pt x="74" y="0"/>
                </a:moveTo>
                <a:lnTo>
                  <a:pt x="0" y="44"/>
                </a:lnTo>
                <a:lnTo>
                  <a:pt x="37" y="54"/>
                </a:lnTo>
                <a:lnTo>
                  <a:pt x="114" y="54"/>
                </a:lnTo>
                <a:lnTo>
                  <a:pt x="116" y="22"/>
                </a:lnTo>
                <a:lnTo>
                  <a:pt x="74" y="0"/>
                </a:lnTo>
                <a:close/>
              </a:path>
            </a:pathLst>
          </a:custGeom>
          <a:solidFill>
            <a:srgbClr val="3BB6C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6"/>
          <p:cNvSpPr/>
          <p:nvPr/>
        </p:nvSpPr>
        <p:spPr>
          <a:xfrm>
            <a:off x="2365148" y="6781574"/>
            <a:ext cx="184150" cy="85725"/>
          </a:xfrm>
          <a:custGeom>
            <a:avLst/>
            <a:gdLst/>
            <a:ahLst/>
            <a:cxnLst/>
            <a:rect l="l" t="t" r="r" b="b"/>
            <a:pathLst>
              <a:path w="116" h="54" extrusionOk="0">
                <a:moveTo>
                  <a:pt x="74" y="0"/>
                </a:moveTo>
                <a:lnTo>
                  <a:pt x="0" y="44"/>
                </a:lnTo>
                <a:lnTo>
                  <a:pt x="37" y="54"/>
                </a:lnTo>
                <a:lnTo>
                  <a:pt x="114" y="54"/>
                </a:lnTo>
                <a:lnTo>
                  <a:pt x="116" y="22"/>
                </a:lnTo>
                <a:lnTo>
                  <a:pt x="7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6"/>
          <p:cNvSpPr/>
          <p:nvPr/>
        </p:nvSpPr>
        <p:spPr>
          <a:xfrm>
            <a:off x="3395436" y="6287862"/>
            <a:ext cx="188913" cy="192088"/>
          </a:xfrm>
          <a:custGeom>
            <a:avLst/>
            <a:gdLst/>
            <a:ahLst/>
            <a:cxnLst/>
            <a:rect l="l" t="t" r="r" b="b"/>
            <a:pathLst>
              <a:path w="119" h="121" extrusionOk="0">
                <a:moveTo>
                  <a:pt x="119" y="0"/>
                </a:moveTo>
                <a:lnTo>
                  <a:pt x="0" y="36"/>
                </a:lnTo>
                <a:lnTo>
                  <a:pt x="44" y="121"/>
                </a:lnTo>
                <a:lnTo>
                  <a:pt x="119" y="0"/>
                </a:lnTo>
                <a:close/>
              </a:path>
            </a:pathLst>
          </a:custGeom>
          <a:solidFill>
            <a:srgbClr val="91DE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p6"/>
          <p:cNvSpPr/>
          <p:nvPr/>
        </p:nvSpPr>
        <p:spPr>
          <a:xfrm>
            <a:off x="3395436" y="6287862"/>
            <a:ext cx="188913" cy="192088"/>
          </a:xfrm>
          <a:custGeom>
            <a:avLst/>
            <a:gdLst/>
            <a:ahLst/>
            <a:cxnLst/>
            <a:rect l="l" t="t" r="r" b="b"/>
            <a:pathLst>
              <a:path w="119" h="121" extrusionOk="0">
                <a:moveTo>
                  <a:pt x="119" y="0"/>
                </a:moveTo>
                <a:lnTo>
                  <a:pt x="0" y="36"/>
                </a:lnTo>
                <a:lnTo>
                  <a:pt x="44" y="121"/>
                </a:lnTo>
                <a:lnTo>
                  <a:pt x="11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6"/>
          <p:cNvSpPr/>
          <p:nvPr/>
        </p:nvSpPr>
        <p:spPr>
          <a:xfrm>
            <a:off x="3584348" y="6287862"/>
            <a:ext cx="103188" cy="87313"/>
          </a:xfrm>
          <a:custGeom>
            <a:avLst/>
            <a:gdLst/>
            <a:ahLst/>
            <a:cxnLst/>
            <a:rect l="l" t="t" r="r" b="b"/>
            <a:pathLst>
              <a:path w="65" h="55" extrusionOk="0">
                <a:moveTo>
                  <a:pt x="0" y="0"/>
                </a:moveTo>
                <a:lnTo>
                  <a:pt x="31" y="55"/>
                </a:lnTo>
                <a:lnTo>
                  <a:pt x="65" y="33"/>
                </a:lnTo>
                <a:lnTo>
                  <a:pt x="0" y="0"/>
                </a:lnTo>
                <a:close/>
              </a:path>
            </a:pathLst>
          </a:custGeom>
          <a:solidFill>
            <a:srgbClr val="7ED8E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6"/>
          <p:cNvSpPr/>
          <p:nvPr/>
        </p:nvSpPr>
        <p:spPr>
          <a:xfrm>
            <a:off x="3584348" y="6287862"/>
            <a:ext cx="103188" cy="87313"/>
          </a:xfrm>
          <a:custGeom>
            <a:avLst/>
            <a:gdLst/>
            <a:ahLst/>
            <a:cxnLst/>
            <a:rect l="l" t="t" r="r" b="b"/>
            <a:pathLst>
              <a:path w="65" h="55" extrusionOk="0">
                <a:moveTo>
                  <a:pt x="0" y="0"/>
                </a:moveTo>
                <a:lnTo>
                  <a:pt x="31" y="55"/>
                </a:lnTo>
                <a:lnTo>
                  <a:pt x="65" y="3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6"/>
          <p:cNvSpPr/>
          <p:nvPr/>
        </p:nvSpPr>
        <p:spPr>
          <a:xfrm>
            <a:off x="3633561" y="6340249"/>
            <a:ext cx="392113" cy="328613"/>
          </a:xfrm>
          <a:custGeom>
            <a:avLst/>
            <a:gdLst/>
            <a:ahLst/>
            <a:cxnLst/>
            <a:rect l="l" t="t" r="r" b="b"/>
            <a:pathLst>
              <a:path w="247" h="207" extrusionOk="0">
                <a:moveTo>
                  <a:pt x="34" y="0"/>
                </a:moveTo>
                <a:lnTo>
                  <a:pt x="0" y="22"/>
                </a:lnTo>
                <a:lnTo>
                  <a:pt x="104" y="207"/>
                </a:lnTo>
                <a:lnTo>
                  <a:pt x="177" y="196"/>
                </a:lnTo>
                <a:lnTo>
                  <a:pt x="247" y="113"/>
                </a:lnTo>
                <a:lnTo>
                  <a:pt x="34" y="0"/>
                </a:lnTo>
                <a:close/>
              </a:path>
            </a:pathLst>
          </a:custGeom>
          <a:solidFill>
            <a:srgbClr val="40B8C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6"/>
          <p:cNvSpPr/>
          <p:nvPr/>
        </p:nvSpPr>
        <p:spPr>
          <a:xfrm>
            <a:off x="3633561" y="6340249"/>
            <a:ext cx="392113" cy="328613"/>
          </a:xfrm>
          <a:custGeom>
            <a:avLst/>
            <a:gdLst/>
            <a:ahLst/>
            <a:cxnLst/>
            <a:rect l="l" t="t" r="r" b="b"/>
            <a:pathLst>
              <a:path w="247" h="207" extrusionOk="0">
                <a:moveTo>
                  <a:pt x="34" y="0"/>
                </a:moveTo>
                <a:lnTo>
                  <a:pt x="0" y="22"/>
                </a:lnTo>
                <a:lnTo>
                  <a:pt x="104" y="207"/>
                </a:lnTo>
                <a:lnTo>
                  <a:pt x="177" y="196"/>
                </a:lnTo>
                <a:lnTo>
                  <a:pt x="247" y="113"/>
                </a:lnTo>
                <a:lnTo>
                  <a:pt x="3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6"/>
          <p:cNvSpPr/>
          <p:nvPr/>
        </p:nvSpPr>
        <p:spPr>
          <a:xfrm>
            <a:off x="3914548" y="6519637"/>
            <a:ext cx="284163" cy="131763"/>
          </a:xfrm>
          <a:custGeom>
            <a:avLst/>
            <a:gdLst/>
            <a:ahLst/>
            <a:cxnLst/>
            <a:rect l="l" t="t" r="r" b="b"/>
            <a:pathLst>
              <a:path w="179" h="83" extrusionOk="0">
                <a:moveTo>
                  <a:pt x="70" y="0"/>
                </a:moveTo>
                <a:lnTo>
                  <a:pt x="0" y="83"/>
                </a:lnTo>
                <a:lnTo>
                  <a:pt x="179" y="57"/>
                </a:lnTo>
                <a:lnTo>
                  <a:pt x="70" y="0"/>
                </a:lnTo>
                <a:close/>
              </a:path>
            </a:pathLst>
          </a:custGeom>
          <a:solidFill>
            <a:srgbClr val="3EB7C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6"/>
          <p:cNvSpPr/>
          <p:nvPr/>
        </p:nvSpPr>
        <p:spPr>
          <a:xfrm>
            <a:off x="3914548" y="6519637"/>
            <a:ext cx="284163" cy="131763"/>
          </a:xfrm>
          <a:custGeom>
            <a:avLst/>
            <a:gdLst/>
            <a:ahLst/>
            <a:cxnLst/>
            <a:rect l="l" t="t" r="r" b="b"/>
            <a:pathLst>
              <a:path w="179" h="83" extrusionOk="0">
                <a:moveTo>
                  <a:pt x="70" y="0"/>
                </a:moveTo>
                <a:lnTo>
                  <a:pt x="0" y="83"/>
                </a:lnTo>
                <a:lnTo>
                  <a:pt x="179" y="57"/>
                </a:lnTo>
                <a:lnTo>
                  <a:pt x="7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6"/>
          <p:cNvSpPr/>
          <p:nvPr/>
        </p:nvSpPr>
        <p:spPr>
          <a:xfrm>
            <a:off x="3465286" y="6287862"/>
            <a:ext cx="168275" cy="196850"/>
          </a:xfrm>
          <a:custGeom>
            <a:avLst/>
            <a:gdLst/>
            <a:ahLst/>
            <a:cxnLst/>
            <a:rect l="l" t="t" r="r" b="b"/>
            <a:pathLst>
              <a:path w="106" h="124" extrusionOk="0">
                <a:moveTo>
                  <a:pt x="75" y="0"/>
                </a:moveTo>
                <a:lnTo>
                  <a:pt x="75" y="0"/>
                </a:lnTo>
                <a:lnTo>
                  <a:pt x="0" y="121"/>
                </a:lnTo>
                <a:lnTo>
                  <a:pt x="1" y="124"/>
                </a:lnTo>
                <a:lnTo>
                  <a:pt x="106" y="55"/>
                </a:lnTo>
                <a:lnTo>
                  <a:pt x="75" y="0"/>
                </a:lnTo>
                <a:close/>
              </a:path>
            </a:pathLst>
          </a:custGeom>
          <a:solidFill>
            <a:srgbClr val="A8E5E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6"/>
          <p:cNvSpPr/>
          <p:nvPr/>
        </p:nvSpPr>
        <p:spPr>
          <a:xfrm>
            <a:off x="3465286" y="6287862"/>
            <a:ext cx="168275" cy="196850"/>
          </a:xfrm>
          <a:custGeom>
            <a:avLst/>
            <a:gdLst/>
            <a:ahLst/>
            <a:cxnLst/>
            <a:rect l="l" t="t" r="r" b="b"/>
            <a:pathLst>
              <a:path w="106" h="124" extrusionOk="0">
                <a:moveTo>
                  <a:pt x="75" y="0"/>
                </a:moveTo>
                <a:lnTo>
                  <a:pt x="75" y="0"/>
                </a:lnTo>
                <a:lnTo>
                  <a:pt x="0" y="121"/>
                </a:lnTo>
                <a:lnTo>
                  <a:pt x="1" y="124"/>
                </a:lnTo>
                <a:lnTo>
                  <a:pt x="106" y="55"/>
                </a:lnTo>
                <a:lnTo>
                  <a:pt x="7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6"/>
          <p:cNvSpPr/>
          <p:nvPr/>
        </p:nvSpPr>
        <p:spPr>
          <a:xfrm>
            <a:off x="3466873" y="6375174"/>
            <a:ext cx="331788" cy="425450"/>
          </a:xfrm>
          <a:custGeom>
            <a:avLst/>
            <a:gdLst/>
            <a:ahLst/>
            <a:cxnLst/>
            <a:rect l="l" t="t" r="r" b="b"/>
            <a:pathLst>
              <a:path w="209" h="268" extrusionOk="0">
                <a:moveTo>
                  <a:pt x="105" y="0"/>
                </a:moveTo>
                <a:lnTo>
                  <a:pt x="0" y="69"/>
                </a:lnTo>
                <a:lnTo>
                  <a:pt x="96" y="252"/>
                </a:lnTo>
                <a:lnTo>
                  <a:pt x="171" y="191"/>
                </a:lnTo>
                <a:lnTo>
                  <a:pt x="203" y="268"/>
                </a:lnTo>
                <a:lnTo>
                  <a:pt x="171" y="191"/>
                </a:lnTo>
                <a:lnTo>
                  <a:pt x="209" y="185"/>
                </a:lnTo>
                <a:lnTo>
                  <a:pt x="105" y="0"/>
                </a:lnTo>
                <a:close/>
              </a:path>
            </a:pathLst>
          </a:custGeom>
          <a:solidFill>
            <a:srgbClr val="55C3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6"/>
          <p:cNvSpPr/>
          <p:nvPr/>
        </p:nvSpPr>
        <p:spPr>
          <a:xfrm>
            <a:off x="3466873" y="6375174"/>
            <a:ext cx="331788" cy="425450"/>
          </a:xfrm>
          <a:custGeom>
            <a:avLst/>
            <a:gdLst/>
            <a:ahLst/>
            <a:cxnLst/>
            <a:rect l="l" t="t" r="r" b="b"/>
            <a:pathLst>
              <a:path w="209" h="268" extrusionOk="0">
                <a:moveTo>
                  <a:pt x="105" y="0"/>
                </a:moveTo>
                <a:lnTo>
                  <a:pt x="0" y="69"/>
                </a:lnTo>
                <a:lnTo>
                  <a:pt x="96" y="252"/>
                </a:lnTo>
                <a:lnTo>
                  <a:pt x="171" y="191"/>
                </a:lnTo>
                <a:lnTo>
                  <a:pt x="203" y="268"/>
                </a:lnTo>
                <a:lnTo>
                  <a:pt x="171" y="191"/>
                </a:lnTo>
                <a:lnTo>
                  <a:pt x="209" y="185"/>
                </a:lnTo>
                <a:lnTo>
                  <a:pt x="10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6"/>
          <p:cNvSpPr/>
          <p:nvPr/>
        </p:nvSpPr>
        <p:spPr>
          <a:xfrm>
            <a:off x="6083073" y="5249637"/>
            <a:ext cx="1608138" cy="1339850"/>
          </a:xfrm>
          <a:custGeom>
            <a:avLst/>
            <a:gdLst/>
            <a:ahLst/>
            <a:cxnLst/>
            <a:rect l="l" t="t" r="r" b="b"/>
            <a:pathLst>
              <a:path w="1013" h="844" extrusionOk="0">
                <a:moveTo>
                  <a:pt x="85" y="0"/>
                </a:moveTo>
                <a:lnTo>
                  <a:pt x="0" y="684"/>
                </a:lnTo>
                <a:lnTo>
                  <a:pt x="461" y="517"/>
                </a:lnTo>
                <a:lnTo>
                  <a:pt x="927" y="844"/>
                </a:lnTo>
                <a:lnTo>
                  <a:pt x="1013" y="791"/>
                </a:lnTo>
                <a:lnTo>
                  <a:pt x="85" y="0"/>
                </a:lnTo>
                <a:close/>
              </a:path>
            </a:pathLst>
          </a:custGeom>
          <a:solidFill>
            <a:srgbClr val="86DBE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6"/>
          <p:cNvSpPr/>
          <p:nvPr/>
        </p:nvSpPr>
        <p:spPr>
          <a:xfrm>
            <a:off x="6083073" y="5249637"/>
            <a:ext cx="1608138" cy="1339850"/>
          </a:xfrm>
          <a:custGeom>
            <a:avLst/>
            <a:gdLst/>
            <a:ahLst/>
            <a:cxnLst/>
            <a:rect l="l" t="t" r="r" b="b"/>
            <a:pathLst>
              <a:path w="1013" h="844" extrusionOk="0">
                <a:moveTo>
                  <a:pt x="85" y="0"/>
                </a:moveTo>
                <a:lnTo>
                  <a:pt x="0" y="684"/>
                </a:lnTo>
                <a:lnTo>
                  <a:pt x="461" y="517"/>
                </a:lnTo>
                <a:lnTo>
                  <a:pt x="927" y="844"/>
                </a:lnTo>
                <a:lnTo>
                  <a:pt x="1013" y="791"/>
                </a:lnTo>
                <a:lnTo>
                  <a:pt x="8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6"/>
          <p:cNvSpPr/>
          <p:nvPr/>
        </p:nvSpPr>
        <p:spPr>
          <a:xfrm>
            <a:off x="5054373" y="5249637"/>
            <a:ext cx="1163638" cy="1435100"/>
          </a:xfrm>
          <a:custGeom>
            <a:avLst/>
            <a:gdLst/>
            <a:ahLst/>
            <a:cxnLst/>
            <a:rect l="l" t="t" r="r" b="b"/>
            <a:pathLst>
              <a:path w="733" h="904" extrusionOk="0">
                <a:moveTo>
                  <a:pt x="733" y="0"/>
                </a:moveTo>
                <a:lnTo>
                  <a:pt x="0" y="690"/>
                </a:lnTo>
                <a:lnTo>
                  <a:pt x="88" y="733"/>
                </a:lnTo>
                <a:lnTo>
                  <a:pt x="151" y="678"/>
                </a:lnTo>
                <a:lnTo>
                  <a:pt x="207" y="791"/>
                </a:lnTo>
                <a:lnTo>
                  <a:pt x="268" y="821"/>
                </a:lnTo>
                <a:lnTo>
                  <a:pt x="262" y="904"/>
                </a:lnTo>
                <a:lnTo>
                  <a:pt x="268" y="821"/>
                </a:lnTo>
                <a:lnTo>
                  <a:pt x="340" y="795"/>
                </a:lnTo>
                <a:lnTo>
                  <a:pt x="733" y="0"/>
                </a:lnTo>
                <a:close/>
              </a:path>
            </a:pathLst>
          </a:custGeom>
          <a:solidFill>
            <a:srgbClr val="A0E3E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Google Shape;1015;p6"/>
          <p:cNvSpPr/>
          <p:nvPr/>
        </p:nvSpPr>
        <p:spPr>
          <a:xfrm>
            <a:off x="5054373" y="5249637"/>
            <a:ext cx="1163638" cy="1435100"/>
          </a:xfrm>
          <a:custGeom>
            <a:avLst/>
            <a:gdLst/>
            <a:ahLst/>
            <a:cxnLst/>
            <a:rect l="l" t="t" r="r" b="b"/>
            <a:pathLst>
              <a:path w="733" h="904" extrusionOk="0">
                <a:moveTo>
                  <a:pt x="733" y="0"/>
                </a:moveTo>
                <a:lnTo>
                  <a:pt x="0" y="690"/>
                </a:lnTo>
                <a:lnTo>
                  <a:pt x="88" y="733"/>
                </a:lnTo>
                <a:lnTo>
                  <a:pt x="151" y="678"/>
                </a:lnTo>
                <a:lnTo>
                  <a:pt x="207" y="791"/>
                </a:lnTo>
                <a:lnTo>
                  <a:pt x="268" y="821"/>
                </a:lnTo>
                <a:lnTo>
                  <a:pt x="262" y="904"/>
                </a:lnTo>
                <a:lnTo>
                  <a:pt x="268" y="821"/>
                </a:lnTo>
                <a:lnTo>
                  <a:pt x="340" y="795"/>
                </a:lnTo>
                <a:lnTo>
                  <a:pt x="73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6"/>
          <p:cNvSpPr/>
          <p:nvPr/>
        </p:nvSpPr>
        <p:spPr>
          <a:xfrm>
            <a:off x="5194073" y="6325962"/>
            <a:ext cx="188913" cy="179388"/>
          </a:xfrm>
          <a:custGeom>
            <a:avLst/>
            <a:gdLst/>
            <a:ahLst/>
            <a:cxnLst/>
            <a:rect l="l" t="t" r="r" b="b"/>
            <a:pathLst>
              <a:path w="119" h="113" extrusionOk="0">
                <a:moveTo>
                  <a:pt x="63" y="0"/>
                </a:moveTo>
                <a:lnTo>
                  <a:pt x="0" y="55"/>
                </a:lnTo>
                <a:lnTo>
                  <a:pt x="119" y="113"/>
                </a:lnTo>
                <a:lnTo>
                  <a:pt x="63" y="0"/>
                </a:lnTo>
                <a:close/>
              </a:path>
            </a:pathLst>
          </a:custGeom>
          <a:solidFill>
            <a:srgbClr val="64CAD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p6"/>
          <p:cNvSpPr/>
          <p:nvPr/>
        </p:nvSpPr>
        <p:spPr>
          <a:xfrm>
            <a:off x="5194073" y="6325962"/>
            <a:ext cx="188913" cy="179388"/>
          </a:xfrm>
          <a:custGeom>
            <a:avLst/>
            <a:gdLst/>
            <a:ahLst/>
            <a:cxnLst/>
            <a:rect l="l" t="t" r="r" b="b"/>
            <a:pathLst>
              <a:path w="119" h="113" extrusionOk="0">
                <a:moveTo>
                  <a:pt x="63" y="0"/>
                </a:moveTo>
                <a:lnTo>
                  <a:pt x="0" y="55"/>
                </a:lnTo>
                <a:lnTo>
                  <a:pt x="119" y="113"/>
                </a:lnTo>
                <a:lnTo>
                  <a:pt x="6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6"/>
          <p:cNvSpPr/>
          <p:nvPr/>
        </p:nvSpPr>
        <p:spPr>
          <a:xfrm>
            <a:off x="5594123" y="5249637"/>
            <a:ext cx="623888" cy="1262063"/>
          </a:xfrm>
          <a:custGeom>
            <a:avLst/>
            <a:gdLst/>
            <a:ahLst/>
            <a:cxnLst/>
            <a:rect l="l" t="t" r="r" b="b"/>
            <a:pathLst>
              <a:path w="393" h="795" extrusionOk="0">
                <a:moveTo>
                  <a:pt x="393" y="0"/>
                </a:moveTo>
                <a:lnTo>
                  <a:pt x="0" y="795"/>
                </a:lnTo>
                <a:lnTo>
                  <a:pt x="308" y="684"/>
                </a:lnTo>
                <a:lnTo>
                  <a:pt x="393" y="0"/>
                </a:lnTo>
                <a:close/>
              </a:path>
            </a:pathLst>
          </a:custGeom>
          <a:solidFill>
            <a:srgbClr val="79D7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6"/>
          <p:cNvSpPr/>
          <p:nvPr/>
        </p:nvSpPr>
        <p:spPr>
          <a:xfrm>
            <a:off x="5594123" y="5249637"/>
            <a:ext cx="623888" cy="1262063"/>
          </a:xfrm>
          <a:custGeom>
            <a:avLst/>
            <a:gdLst/>
            <a:ahLst/>
            <a:cxnLst/>
            <a:rect l="l" t="t" r="r" b="b"/>
            <a:pathLst>
              <a:path w="393" h="795" extrusionOk="0">
                <a:moveTo>
                  <a:pt x="393" y="0"/>
                </a:moveTo>
                <a:lnTo>
                  <a:pt x="0" y="795"/>
                </a:lnTo>
                <a:lnTo>
                  <a:pt x="308" y="684"/>
                </a:lnTo>
                <a:lnTo>
                  <a:pt x="39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6"/>
          <p:cNvSpPr/>
          <p:nvPr/>
        </p:nvSpPr>
        <p:spPr>
          <a:xfrm>
            <a:off x="7554686" y="6505349"/>
            <a:ext cx="136525" cy="119063"/>
          </a:xfrm>
          <a:custGeom>
            <a:avLst/>
            <a:gdLst/>
            <a:ahLst/>
            <a:cxnLst/>
            <a:rect l="l" t="t" r="r" b="b"/>
            <a:pathLst>
              <a:path w="86" h="75" extrusionOk="0">
                <a:moveTo>
                  <a:pt x="86" y="0"/>
                </a:moveTo>
                <a:lnTo>
                  <a:pt x="0" y="53"/>
                </a:lnTo>
                <a:lnTo>
                  <a:pt x="32" y="75"/>
                </a:lnTo>
                <a:lnTo>
                  <a:pt x="86" y="0"/>
                </a:lnTo>
                <a:close/>
              </a:path>
            </a:pathLst>
          </a:custGeom>
          <a:solidFill>
            <a:srgbClr val="59C5C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6"/>
          <p:cNvSpPr/>
          <p:nvPr/>
        </p:nvSpPr>
        <p:spPr>
          <a:xfrm>
            <a:off x="7554686" y="6505349"/>
            <a:ext cx="136525" cy="119063"/>
          </a:xfrm>
          <a:custGeom>
            <a:avLst/>
            <a:gdLst/>
            <a:ahLst/>
            <a:cxnLst/>
            <a:rect l="l" t="t" r="r" b="b"/>
            <a:pathLst>
              <a:path w="86" h="75" extrusionOk="0">
                <a:moveTo>
                  <a:pt x="86" y="0"/>
                </a:moveTo>
                <a:lnTo>
                  <a:pt x="0" y="53"/>
                </a:lnTo>
                <a:lnTo>
                  <a:pt x="32" y="75"/>
                </a:lnTo>
                <a:lnTo>
                  <a:pt x="8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6"/>
          <p:cNvSpPr/>
          <p:nvPr/>
        </p:nvSpPr>
        <p:spPr>
          <a:xfrm>
            <a:off x="8245248" y="6156099"/>
            <a:ext cx="650875" cy="711200"/>
          </a:xfrm>
          <a:custGeom>
            <a:avLst/>
            <a:gdLst/>
            <a:ahLst/>
            <a:cxnLst/>
            <a:rect l="l" t="t" r="r" b="b"/>
            <a:pathLst>
              <a:path w="410" h="448" extrusionOk="0">
                <a:moveTo>
                  <a:pt x="410" y="0"/>
                </a:moveTo>
                <a:lnTo>
                  <a:pt x="0" y="446"/>
                </a:lnTo>
                <a:lnTo>
                  <a:pt x="130" y="448"/>
                </a:lnTo>
                <a:lnTo>
                  <a:pt x="268" y="448"/>
                </a:lnTo>
                <a:lnTo>
                  <a:pt x="410" y="0"/>
                </a:lnTo>
                <a:close/>
              </a:path>
            </a:pathLst>
          </a:custGeom>
          <a:solidFill>
            <a:srgbClr val="D0F1F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6"/>
          <p:cNvSpPr/>
          <p:nvPr/>
        </p:nvSpPr>
        <p:spPr>
          <a:xfrm>
            <a:off x="8245248" y="6156099"/>
            <a:ext cx="650875" cy="711200"/>
          </a:xfrm>
          <a:custGeom>
            <a:avLst/>
            <a:gdLst/>
            <a:ahLst/>
            <a:cxnLst/>
            <a:rect l="l" t="t" r="r" b="b"/>
            <a:pathLst>
              <a:path w="410" h="448" extrusionOk="0">
                <a:moveTo>
                  <a:pt x="410" y="0"/>
                </a:moveTo>
                <a:lnTo>
                  <a:pt x="0" y="446"/>
                </a:lnTo>
                <a:lnTo>
                  <a:pt x="130" y="448"/>
                </a:lnTo>
                <a:lnTo>
                  <a:pt x="268" y="448"/>
                </a:lnTo>
                <a:lnTo>
                  <a:pt x="41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6"/>
          <p:cNvSpPr/>
          <p:nvPr/>
        </p:nvSpPr>
        <p:spPr>
          <a:xfrm>
            <a:off x="7641998" y="6156099"/>
            <a:ext cx="1254125" cy="711200"/>
          </a:xfrm>
          <a:custGeom>
            <a:avLst/>
            <a:gdLst/>
            <a:ahLst/>
            <a:cxnLst/>
            <a:rect l="l" t="t" r="r" b="b"/>
            <a:pathLst>
              <a:path w="790" h="448" extrusionOk="0">
                <a:moveTo>
                  <a:pt x="790" y="0"/>
                </a:moveTo>
                <a:lnTo>
                  <a:pt x="31" y="220"/>
                </a:lnTo>
                <a:lnTo>
                  <a:pt x="0" y="312"/>
                </a:lnTo>
                <a:lnTo>
                  <a:pt x="185" y="442"/>
                </a:lnTo>
                <a:lnTo>
                  <a:pt x="180" y="448"/>
                </a:lnTo>
                <a:lnTo>
                  <a:pt x="185" y="442"/>
                </a:lnTo>
                <a:lnTo>
                  <a:pt x="380" y="446"/>
                </a:lnTo>
                <a:lnTo>
                  <a:pt x="790" y="0"/>
                </a:lnTo>
                <a:close/>
              </a:path>
            </a:pathLst>
          </a:custGeom>
          <a:solidFill>
            <a:srgbClr val="B9EA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p6"/>
          <p:cNvSpPr/>
          <p:nvPr/>
        </p:nvSpPr>
        <p:spPr>
          <a:xfrm>
            <a:off x="7641998" y="6156099"/>
            <a:ext cx="1254125" cy="711200"/>
          </a:xfrm>
          <a:custGeom>
            <a:avLst/>
            <a:gdLst/>
            <a:ahLst/>
            <a:cxnLst/>
            <a:rect l="l" t="t" r="r" b="b"/>
            <a:pathLst>
              <a:path w="790" h="448" extrusionOk="0">
                <a:moveTo>
                  <a:pt x="790" y="0"/>
                </a:moveTo>
                <a:lnTo>
                  <a:pt x="31" y="220"/>
                </a:lnTo>
                <a:lnTo>
                  <a:pt x="0" y="312"/>
                </a:lnTo>
                <a:lnTo>
                  <a:pt x="185" y="442"/>
                </a:lnTo>
                <a:lnTo>
                  <a:pt x="180" y="448"/>
                </a:lnTo>
                <a:lnTo>
                  <a:pt x="185" y="442"/>
                </a:lnTo>
                <a:lnTo>
                  <a:pt x="380" y="446"/>
                </a:lnTo>
                <a:lnTo>
                  <a:pt x="79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6"/>
          <p:cNvSpPr/>
          <p:nvPr/>
        </p:nvSpPr>
        <p:spPr>
          <a:xfrm>
            <a:off x="7605486" y="6505349"/>
            <a:ext cx="85725" cy="146050"/>
          </a:xfrm>
          <a:custGeom>
            <a:avLst/>
            <a:gdLst/>
            <a:ahLst/>
            <a:cxnLst/>
            <a:rect l="l" t="t" r="r" b="b"/>
            <a:pathLst>
              <a:path w="54" h="92" extrusionOk="0">
                <a:moveTo>
                  <a:pt x="54" y="0"/>
                </a:moveTo>
                <a:lnTo>
                  <a:pt x="0" y="75"/>
                </a:lnTo>
                <a:lnTo>
                  <a:pt x="23" y="92"/>
                </a:lnTo>
                <a:lnTo>
                  <a:pt x="54" y="0"/>
                </a:lnTo>
                <a:close/>
              </a:path>
            </a:pathLst>
          </a:custGeom>
          <a:solidFill>
            <a:srgbClr val="97E0E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6"/>
          <p:cNvSpPr/>
          <p:nvPr/>
        </p:nvSpPr>
        <p:spPr>
          <a:xfrm>
            <a:off x="7605486" y="6505349"/>
            <a:ext cx="85725" cy="146050"/>
          </a:xfrm>
          <a:custGeom>
            <a:avLst/>
            <a:gdLst/>
            <a:ahLst/>
            <a:cxnLst/>
            <a:rect l="l" t="t" r="r" b="b"/>
            <a:pathLst>
              <a:path w="54" h="92" extrusionOk="0">
                <a:moveTo>
                  <a:pt x="54" y="0"/>
                </a:moveTo>
                <a:lnTo>
                  <a:pt x="0" y="75"/>
                </a:lnTo>
                <a:lnTo>
                  <a:pt x="23" y="92"/>
                </a:lnTo>
                <a:lnTo>
                  <a:pt x="5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p6"/>
          <p:cNvSpPr/>
          <p:nvPr/>
        </p:nvSpPr>
        <p:spPr>
          <a:xfrm>
            <a:off x="1657123" y="6318024"/>
            <a:ext cx="107950" cy="125413"/>
          </a:xfrm>
          <a:custGeom>
            <a:avLst/>
            <a:gdLst/>
            <a:ahLst/>
            <a:cxnLst/>
            <a:rect l="l" t="t" r="r" b="b"/>
            <a:pathLst>
              <a:path w="68" h="79" extrusionOk="0">
                <a:moveTo>
                  <a:pt x="41" y="0"/>
                </a:moveTo>
                <a:lnTo>
                  <a:pt x="0" y="34"/>
                </a:lnTo>
                <a:lnTo>
                  <a:pt x="68" y="79"/>
                </a:lnTo>
                <a:lnTo>
                  <a:pt x="41" y="0"/>
                </a:lnTo>
                <a:close/>
              </a:path>
            </a:pathLst>
          </a:custGeom>
          <a:solidFill>
            <a:srgbClr val="8FDEE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p6"/>
          <p:cNvSpPr/>
          <p:nvPr/>
        </p:nvSpPr>
        <p:spPr>
          <a:xfrm>
            <a:off x="1657123" y="6318024"/>
            <a:ext cx="107950" cy="125413"/>
          </a:xfrm>
          <a:custGeom>
            <a:avLst/>
            <a:gdLst/>
            <a:ahLst/>
            <a:cxnLst/>
            <a:rect l="l" t="t" r="r" b="b"/>
            <a:pathLst>
              <a:path w="68" h="79" extrusionOk="0">
                <a:moveTo>
                  <a:pt x="41" y="0"/>
                </a:moveTo>
                <a:lnTo>
                  <a:pt x="0" y="34"/>
                </a:lnTo>
                <a:lnTo>
                  <a:pt x="68" y="79"/>
                </a:lnTo>
                <a:lnTo>
                  <a:pt x="4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p6"/>
          <p:cNvSpPr/>
          <p:nvPr/>
        </p:nvSpPr>
        <p:spPr>
          <a:xfrm>
            <a:off x="1876198" y="6789512"/>
            <a:ext cx="30163" cy="68263"/>
          </a:xfrm>
          <a:custGeom>
            <a:avLst/>
            <a:gdLst/>
            <a:ahLst/>
            <a:cxnLst/>
            <a:rect l="l" t="t" r="r" b="b"/>
            <a:pathLst>
              <a:path w="19" h="43" extrusionOk="0">
                <a:moveTo>
                  <a:pt x="6" y="0"/>
                </a:moveTo>
                <a:lnTo>
                  <a:pt x="0" y="43"/>
                </a:lnTo>
                <a:lnTo>
                  <a:pt x="19" y="38"/>
                </a:lnTo>
                <a:lnTo>
                  <a:pt x="6" y="0"/>
                </a:lnTo>
                <a:close/>
              </a:path>
            </a:pathLst>
          </a:custGeom>
          <a:solidFill>
            <a:srgbClr val="4DC0C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6"/>
          <p:cNvSpPr/>
          <p:nvPr/>
        </p:nvSpPr>
        <p:spPr>
          <a:xfrm>
            <a:off x="1876198" y="6789512"/>
            <a:ext cx="30163" cy="68263"/>
          </a:xfrm>
          <a:custGeom>
            <a:avLst/>
            <a:gdLst/>
            <a:ahLst/>
            <a:cxnLst/>
            <a:rect l="l" t="t" r="r" b="b"/>
            <a:pathLst>
              <a:path w="19" h="43" extrusionOk="0">
                <a:moveTo>
                  <a:pt x="6" y="0"/>
                </a:moveTo>
                <a:lnTo>
                  <a:pt x="0" y="43"/>
                </a:lnTo>
                <a:lnTo>
                  <a:pt x="19" y="38"/>
                </a:lnTo>
                <a:lnTo>
                  <a:pt x="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6"/>
          <p:cNvSpPr/>
          <p:nvPr/>
        </p:nvSpPr>
        <p:spPr>
          <a:xfrm>
            <a:off x="1484086" y="6371999"/>
            <a:ext cx="401638" cy="495300"/>
          </a:xfrm>
          <a:custGeom>
            <a:avLst/>
            <a:gdLst/>
            <a:ahLst/>
            <a:cxnLst/>
            <a:rect l="l" t="t" r="r" b="b"/>
            <a:pathLst>
              <a:path w="253" h="312" extrusionOk="0">
                <a:moveTo>
                  <a:pt x="109" y="0"/>
                </a:moveTo>
                <a:lnTo>
                  <a:pt x="0" y="91"/>
                </a:lnTo>
                <a:lnTo>
                  <a:pt x="190" y="312"/>
                </a:lnTo>
                <a:lnTo>
                  <a:pt x="221" y="312"/>
                </a:lnTo>
                <a:lnTo>
                  <a:pt x="247" y="306"/>
                </a:lnTo>
                <a:lnTo>
                  <a:pt x="253" y="263"/>
                </a:lnTo>
                <a:lnTo>
                  <a:pt x="177" y="45"/>
                </a:lnTo>
                <a:lnTo>
                  <a:pt x="109" y="0"/>
                </a:lnTo>
                <a:close/>
              </a:path>
            </a:pathLst>
          </a:custGeom>
          <a:solidFill>
            <a:srgbClr val="42BAC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6"/>
          <p:cNvSpPr/>
          <p:nvPr/>
        </p:nvSpPr>
        <p:spPr>
          <a:xfrm>
            <a:off x="1484086" y="6371999"/>
            <a:ext cx="401638" cy="495300"/>
          </a:xfrm>
          <a:custGeom>
            <a:avLst/>
            <a:gdLst/>
            <a:ahLst/>
            <a:cxnLst/>
            <a:rect l="l" t="t" r="r" b="b"/>
            <a:pathLst>
              <a:path w="253" h="312" extrusionOk="0">
                <a:moveTo>
                  <a:pt x="109" y="0"/>
                </a:moveTo>
                <a:lnTo>
                  <a:pt x="0" y="91"/>
                </a:lnTo>
                <a:lnTo>
                  <a:pt x="190" y="312"/>
                </a:lnTo>
                <a:lnTo>
                  <a:pt x="221" y="312"/>
                </a:lnTo>
                <a:lnTo>
                  <a:pt x="247" y="306"/>
                </a:lnTo>
                <a:lnTo>
                  <a:pt x="253" y="263"/>
                </a:lnTo>
                <a:lnTo>
                  <a:pt x="177" y="45"/>
                </a:lnTo>
                <a:lnTo>
                  <a:pt x="10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6"/>
          <p:cNvSpPr/>
          <p:nvPr/>
        </p:nvSpPr>
        <p:spPr>
          <a:xfrm>
            <a:off x="10288361" y="4492399"/>
            <a:ext cx="1189711" cy="2388280"/>
          </a:xfrm>
          <a:custGeom>
            <a:avLst/>
            <a:gdLst/>
            <a:ahLst/>
            <a:cxnLst/>
            <a:rect l="l" t="t" r="r" b="b"/>
            <a:pathLst>
              <a:path w="1189711" h="2388280" extrusionOk="0">
                <a:moveTo>
                  <a:pt x="1022350" y="0"/>
                </a:moveTo>
                <a:lnTo>
                  <a:pt x="1189711" y="2388280"/>
                </a:lnTo>
                <a:lnTo>
                  <a:pt x="820104" y="2388280"/>
                </a:lnTo>
                <a:lnTo>
                  <a:pt x="0" y="2114550"/>
                </a:lnTo>
                <a:close/>
              </a:path>
            </a:pathLst>
          </a:custGeom>
          <a:solidFill>
            <a:srgbClr val="95DFE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6"/>
          <p:cNvSpPr/>
          <p:nvPr/>
        </p:nvSpPr>
        <p:spPr>
          <a:xfrm>
            <a:off x="10288361" y="4492399"/>
            <a:ext cx="1198563" cy="2514600"/>
          </a:xfrm>
          <a:custGeom>
            <a:avLst/>
            <a:gdLst/>
            <a:ahLst/>
            <a:cxnLst/>
            <a:rect l="l" t="t" r="r" b="b"/>
            <a:pathLst>
              <a:path w="755" h="1584" extrusionOk="0">
                <a:moveTo>
                  <a:pt x="0" y="1332"/>
                </a:moveTo>
                <a:lnTo>
                  <a:pt x="644" y="0"/>
                </a:lnTo>
                <a:lnTo>
                  <a:pt x="755" y="1584"/>
                </a:lnTo>
                <a:lnTo>
                  <a:pt x="0" y="133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6"/>
          <p:cNvSpPr/>
          <p:nvPr/>
        </p:nvSpPr>
        <p:spPr>
          <a:xfrm>
            <a:off x="11310711" y="4492400"/>
            <a:ext cx="822325" cy="2370137"/>
          </a:xfrm>
          <a:custGeom>
            <a:avLst/>
            <a:gdLst/>
            <a:ahLst/>
            <a:cxnLst/>
            <a:rect l="l" t="t" r="r" b="b"/>
            <a:pathLst>
              <a:path w="822325" h="2370137" extrusionOk="0">
                <a:moveTo>
                  <a:pt x="0" y="0"/>
                </a:moveTo>
                <a:lnTo>
                  <a:pt x="822325" y="1871663"/>
                </a:lnTo>
                <a:lnTo>
                  <a:pt x="321389" y="2370137"/>
                </a:lnTo>
                <a:lnTo>
                  <a:pt x="166090" y="2370137"/>
                </a:lnTo>
                <a:close/>
              </a:path>
            </a:pathLst>
          </a:custGeom>
          <a:solidFill>
            <a:srgbClr val="8ADC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6"/>
          <p:cNvSpPr/>
          <p:nvPr/>
        </p:nvSpPr>
        <p:spPr>
          <a:xfrm>
            <a:off x="11310711" y="4492399"/>
            <a:ext cx="822325" cy="2514600"/>
          </a:xfrm>
          <a:custGeom>
            <a:avLst/>
            <a:gdLst/>
            <a:ahLst/>
            <a:cxnLst/>
            <a:rect l="l" t="t" r="r" b="b"/>
            <a:pathLst>
              <a:path w="518" h="1584" extrusionOk="0">
                <a:moveTo>
                  <a:pt x="111" y="1584"/>
                </a:moveTo>
                <a:lnTo>
                  <a:pt x="518" y="1179"/>
                </a:lnTo>
                <a:lnTo>
                  <a:pt x="0" y="0"/>
                </a:lnTo>
                <a:lnTo>
                  <a:pt x="111" y="158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6"/>
          <p:cNvSpPr/>
          <p:nvPr/>
        </p:nvSpPr>
        <p:spPr>
          <a:xfrm>
            <a:off x="9113611" y="4492399"/>
            <a:ext cx="2197100" cy="2389188"/>
          </a:xfrm>
          <a:custGeom>
            <a:avLst/>
            <a:gdLst/>
            <a:ahLst/>
            <a:cxnLst/>
            <a:rect l="l" t="t" r="r" b="b"/>
            <a:pathLst>
              <a:path w="1384" h="1505" extrusionOk="0">
                <a:moveTo>
                  <a:pt x="740" y="1332"/>
                </a:moveTo>
                <a:lnTo>
                  <a:pt x="1384" y="0"/>
                </a:lnTo>
                <a:lnTo>
                  <a:pt x="0" y="1505"/>
                </a:lnTo>
                <a:lnTo>
                  <a:pt x="740" y="1332"/>
                </a:lnTo>
                <a:close/>
              </a:path>
            </a:pathLst>
          </a:custGeom>
          <a:solidFill>
            <a:srgbClr val="68D2D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6"/>
          <p:cNvSpPr/>
          <p:nvPr/>
        </p:nvSpPr>
        <p:spPr>
          <a:xfrm>
            <a:off x="9113611" y="4492399"/>
            <a:ext cx="2197100" cy="2389188"/>
          </a:xfrm>
          <a:custGeom>
            <a:avLst/>
            <a:gdLst/>
            <a:ahLst/>
            <a:cxnLst/>
            <a:rect l="l" t="t" r="r" b="b"/>
            <a:pathLst>
              <a:path w="1384" h="1505" extrusionOk="0">
                <a:moveTo>
                  <a:pt x="740" y="1332"/>
                </a:moveTo>
                <a:lnTo>
                  <a:pt x="1384" y="0"/>
                </a:lnTo>
                <a:lnTo>
                  <a:pt x="0" y="1505"/>
                </a:lnTo>
                <a:lnTo>
                  <a:pt x="740" y="133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6"/>
          <p:cNvSpPr/>
          <p:nvPr/>
        </p:nvSpPr>
        <p:spPr>
          <a:xfrm>
            <a:off x="7935686" y="6857774"/>
            <a:ext cx="14288" cy="9525"/>
          </a:xfrm>
          <a:custGeom>
            <a:avLst/>
            <a:gdLst/>
            <a:ahLst/>
            <a:cxnLst/>
            <a:rect l="l" t="t" r="r" b="b"/>
            <a:pathLst>
              <a:path w="9" h="6" extrusionOk="0">
                <a:moveTo>
                  <a:pt x="0" y="0"/>
                </a:moveTo>
                <a:lnTo>
                  <a:pt x="0" y="6"/>
                </a:lnTo>
                <a:lnTo>
                  <a:pt x="9" y="6"/>
                </a:lnTo>
                <a:lnTo>
                  <a:pt x="0" y="0"/>
                </a:lnTo>
                <a:close/>
              </a:path>
            </a:pathLst>
          </a:custGeom>
          <a:solidFill>
            <a:srgbClr val="95DD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6"/>
          <p:cNvSpPr/>
          <p:nvPr/>
        </p:nvSpPr>
        <p:spPr>
          <a:xfrm>
            <a:off x="7935686" y="6857774"/>
            <a:ext cx="14288" cy="9525"/>
          </a:xfrm>
          <a:custGeom>
            <a:avLst/>
            <a:gdLst/>
            <a:ahLst/>
            <a:cxnLst/>
            <a:rect l="l" t="t" r="r" b="b"/>
            <a:pathLst>
              <a:path w="9" h="6" extrusionOk="0">
                <a:moveTo>
                  <a:pt x="0" y="0"/>
                </a:moveTo>
                <a:lnTo>
                  <a:pt x="0" y="6"/>
                </a:lnTo>
                <a:lnTo>
                  <a:pt x="9" y="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6"/>
          <p:cNvSpPr/>
          <p:nvPr/>
        </p:nvSpPr>
        <p:spPr>
          <a:xfrm>
            <a:off x="8240486" y="6864124"/>
            <a:ext cx="211138" cy="3175"/>
          </a:xfrm>
          <a:custGeom>
            <a:avLst/>
            <a:gdLst/>
            <a:ahLst/>
            <a:cxnLst/>
            <a:rect l="l" t="t" r="r" b="b"/>
            <a:pathLst>
              <a:path w="133" h="2" extrusionOk="0">
                <a:moveTo>
                  <a:pt x="3" y="0"/>
                </a:moveTo>
                <a:lnTo>
                  <a:pt x="0" y="2"/>
                </a:lnTo>
                <a:lnTo>
                  <a:pt x="133" y="2"/>
                </a:lnTo>
                <a:lnTo>
                  <a:pt x="3" y="0"/>
                </a:lnTo>
                <a:close/>
              </a:path>
            </a:pathLst>
          </a:custGeom>
          <a:solidFill>
            <a:srgbClr val="A3E1E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6"/>
          <p:cNvSpPr/>
          <p:nvPr/>
        </p:nvSpPr>
        <p:spPr>
          <a:xfrm>
            <a:off x="8240486" y="6864124"/>
            <a:ext cx="211138" cy="3175"/>
          </a:xfrm>
          <a:custGeom>
            <a:avLst/>
            <a:gdLst/>
            <a:ahLst/>
            <a:cxnLst/>
            <a:rect l="l" t="t" r="r" b="b"/>
            <a:pathLst>
              <a:path w="133" h="2" extrusionOk="0">
                <a:moveTo>
                  <a:pt x="3" y="0"/>
                </a:moveTo>
                <a:lnTo>
                  <a:pt x="0" y="2"/>
                </a:lnTo>
                <a:lnTo>
                  <a:pt x="133" y="2"/>
                </a:lnTo>
                <a:lnTo>
                  <a:pt x="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6"/>
          <p:cNvSpPr/>
          <p:nvPr/>
        </p:nvSpPr>
        <p:spPr>
          <a:xfrm>
            <a:off x="7935686" y="6857774"/>
            <a:ext cx="309563" cy="9525"/>
          </a:xfrm>
          <a:custGeom>
            <a:avLst/>
            <a:gdLst/>
            <a:ahLst/>
            <a:cxnLst/>
            <a:rect l="l" t="t" r="r" b="b"/>
            <a:pathLst>
              <a:path w="195" h="6" extrusionOk="0">
                <a:moveTo>
                  <a:pt x="0" y="0"/>
                </a:moveTo>
                <a:lnTo>
                  <a:pt x="0" y="0"/>
                </a:lnTo>
                <a:lnTo>
                  <a:pt x="9" y="6"/>
                </a:lnTo>
                <a:lnTo>
                  <a:pt x="192" y="6"/>
                </a:lnTo>
                <a:lnTo>
                  <a:pt x="195" y="4"/>
                </a:lnTo>
                <a:lnTo>
                  <a:pt x="0" y="0"/>
                </a:lnTo>
                <a:close/>
              </a:path>
            </a:pathLst>
          </a:custGeom>
          <a:solidFill>
            <a:srgbClr val="91DBE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p6"/>
          <p:cNvSpPr/>
          <p:nvPr/>
        </p:nvSpPr>
        <p:spPr>
          <a:xfrm>
            <a:off x="7935686" y="6857774"/>
            <a:ext cx="309563" cy="9525"/>
          </a:xfrm>
          <a:custGeom>
            <a:avLst/>
            <a:gdLst/>
            <a:ahLst/>
            <a:cxnLst/>
            <a:rect l="l" t="t" r="r" b="b"/>
            <a:pathLst>
              <a:path w="195" h="6" extrusionOk="0">
                <a:moveTo>
                  <a:pt x="0" y="0"/>
                </a:moveTo>
                <a:lnTo>
                  <a:pt x="0" y="0"/>
                </a:lnTo>
                <a:lnTo>
                  <a:pt x="9" y="6"/>
                </a:lnTo>
                <a:lnTo>
                  <a:pt x="192" y="6"/>
                </a:lnTo>
                <a:lnTo>
                  <a:pt x="195" y="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p6"/>
          <p:cNvSpPr/>
          <p:nvPr/>
        </p:nvSpPr>
        <p:spPr>
          <a:xfrm>
            <a:off x="10607448" y="6449787"/>
            <a:ext cx="868363" cy="417513"/>
          </a:xfrm>
          <a:custGeom>
            <a:avLst/>
            <a:gdLst/>
            <a:ahLst/>
            <a:cxnLst/>
            <a:rect l="l" t="t" r="r" b="b"/>
            <a:pathLst>
              <a:path w="547" h="263" extrusionOk="0">
                <a:moveTo>
                  <a:pt x="529" y="0"/>
                </a:moveTo>
                <a:lnTo>
                  <a:pt x="0" y="166"/>
                </a:lnTo>
                <a:lnTo>
                  <a:pt x="291" y="263"/>
                </a:lnTo>
                <a:lnTo>
                  <a:pt x="547" y="263"/>
                </a:lnTo>
                <a:lnTo>
                  <a:pt x="529" y="0"/>
                </a:lnTo>
                <a:close/>
              </a:path>
            </a:pathLst>
          </a:custGeom>
          <a:solidFill>
            <a:srgbClr val="73D0D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6"/>
          <p:cNvSpPr/>
          <p:nvPr/>
        </p:nvSpPr>
        <p:spPr>
          <a:xfrm>
            <a:off x="10607448" y="6449787"/>
            <a:ext cx="868363" cy="417513"/>
          </a:xfrm>
          <a:custGeom>
            <a:avLst/>
            <a:gdLst/>
            <a:ahLst/>
            <a:cxnLst/>
            <a:rect l="l" t="t" r="r" b="b"/>
            <a:pathLst>
              <a:path w="547" h="263" extrusionOk="0">
                <a:moveTo>
                  <a:pt x="529" y="0"/>
                </a:moveTo>
                <a:lnTo>
                  <a:pt x="0" y="166"/>
                </a:lnTo>
                <a:lnTo>
                  <a:pt x="291" y="263"/>
                </a:lnTo>
                <a:lnTo>
                  <a:pt x="547" y="263"/>
                </a:lnTo>
                <a:lnTo>
                  <a:pt x="52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6"/>
          <p:cNvSpPr/>
          <p:nvPr/>
        </p:nvSpPr>
        <p:spPr>
          <a:xfrm>
            <a:off x="11447236" y="6345012"/>
            <a:ext cx="331788" cy="522288"/>
          </a:xfrm>
          <a:custGeom>
            <a:avLst/>
            <a:gdLst/>
            <a:ahLst/>
            <a:cxnLst/>
            <a:rect l="l" t="t" r="r" b="b"/>
            <a:pathLst>
              <a:path w="209" h="329" extrusionOk="0">
                <a:moveTo>
                  <a:pt x="209" y="0"/>
                </a:moveTo>
                <a:lnTo>
                  <a:pt x="0" y="66"/>
                </a:lnTo>
                <a:lnTo>
                  <a:pt x="18" y="329"/>
                </a:lnTo>
                <a:lnTo>
                  <a:pt x="112" y="329"/>
                </a:lnTo>
                <a:lnTo>
                  <a:pt x="142" y="300"/>
                </a:lnTo>
                <a:lnTo>
                  <a:pt x="209" y="0"/>
                </a:lnTo>
                <a:close/>
              </a:path>
            </a:pathLst>
          </a:custGeom>
          <a:solidFill>
            <a:srgbClr val="6BCDD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6"/>
          <p:cNvSpPr/>
          <p:nvPr/>
        </p:nvSpPr>
        <p:spPr>
          <a:xfrm>
            <a:off x="11447236" y="6345012"/>
            <a:ext cx="331788" cy="522288"/>
          </a:xfrm>
          <a:custGeom>
            <a:avLst/>
            <a:gdLst/>
            <a:ahLst/>
            <a:cxnLst/>
            <a:rect l="l" t="t" r="r" b="b"/>
            <a:pathLst>
              <a:path w="209" h="329" extrusionOk="0">
                <a:moveTo>
                  <a:pt x="209" y="0"/>
                </a:moveTo>
                <a:lnTo>
                  <a:pt x="0" y="66"/>
                </a:lnTo>
                <a:lnTo>
                  <a:pt x="18" y="329"/>
                </a:lnTo>
                <a:lnTo>
                  <a:pt x="112" y="329"/>
                </a:lnTo>
                <a:lnTo>
                  <a:pt x="142" y="300"/>
                </a:lnTo>
                <a:lnTo>
                  <a:pt x="20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p6"/>
          <p:cNvSpPr/>
          <p:nvPr/>
        </p:nvSpPr>
        <p:spPr>
          <a:xfrm>
            <a:off x="11672661" y="6345012"/>
            <a:ext cx="214313" cy="476250"/>
          </a:xfrm>
          <a:custGeom>
            <a:avLst/>
            <a:gdLst/>
            <a:ahLst/>
            <a:cxnLst/>
            <a:rect l="l" t="t" r="r" b="b"/>
            <a:pathLst>
              <a:path w="135" h="300" extrusionOk="0">
                <a:moveTo>
                  <a:pt x="67" y="0"/>
                </a:moveTo>
                <a:lnTo>
                  <a:pt x="67" y="0"/>
                </a:lnTo>
                <a:lnTo>
                  <a:pt x="0" y="300"/>
                </a:lnTo>
                <a:lnTo>
                  <a:pt x="135" y="166"/>
                </a:lnTo>
                <a:lnTo>
                  <a:pt x="67" y="0"/>
                </a:lnTo>
                <a:close/>
              </a:path>
            </a:pathLst>
          </a:custGeom>
          <a:solidFill>
            <a:srgbClr val="73D1D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6"/>
          <p:cNvSpPr/>
          <p:nvPr/>
        </p:nvSpPr>
        <p:spPr>
          <a:xfrm>
            <a:off x="11672661" y="6345012"/>
            <a:ext cx="214313" cy="476250"/>
          </a:xfrm>
          <a:custGeom>
            <a:avLst/>
            <a:gdLst/>
            <a:ahLst/>
            <a:cxnLst/>
            <a:rect l="l" t="t" r="r" b="b"/>
            <a:pathLst>
              <a:path w="135" h="300" extrusionOk="0">
                <a:moveTo>
                  <a:pt x="67" y="0"/>
                </a:moveTo>
                <a:lnTo>
                  <a:pt x="67" y="0"/>
                </a:lnTo>
                <a:lnTo>
                  <a:pt x="0" y="300"/>
                </a:lnTo>
                <a:lnTo>
                  <a:pt x="135" y="166"/>
                </a:lnTo>
                <a:lnTo>
                  <a:pt x="6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6"/>
          <p:cNvSpPr/>
          <p:nvPr/>
        </p:nvSpPr>
        <p:spPr>
          <a:xfrm>
            <a:off x="11779023" y="6345012"/>
            <a:ext cx="331788" cy="263525"/>
          </a:xfrm>
          <a:custGeom>
            <a:avLst/>
            <a:gdLst/>
            <a:ahLst/>
            <a:cxnLst/>
            <a:rect l="l" t="t" r="r" b="b"/>
            <a:pathLst>
              <a:path w="209" h="166" extrusionOk="0">
                <a:moveTo>
                  <a:pt x="0" y="0"/>
                </a:moveTo>
                <a:lnTo>
                  <a:pt x="68" y="166"/>
                </a:lnTo>
                <a:lnTo>
                  <a:pt x="209" y="25"/>
                </a:lnTo>
                <a:lnTo>
                  <a:pt x="0" y="0"/>
                </a:lnTo>
                <a:close/>
              </a:path>
            </a:pathLst>
          </a:custGeom>
          <a:solidFill>
            <a:srgbClr val="7AD4D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6"/>
          <p:cNvSpPr/>
          <p:nvPr/>
        </p:nvSpPr>
        <p:spPr>
          <a:xfrm>
            <a:off x="11779023" y="6345012"/>
            <a:ext cx="331788" cy="263525"/>
          </a:xfrm>
          <a:custGeom>
            <a:avLst/>
            <a:gdLst/>
            <a:ahLst/>
            <a:cxnLst/>
            <a:rect l="l" t="t" r="r" b="b"/>
            <a:pathLst>
              <a:path w="209" h="166" extrusionOk="0">
                <a:moveTo>
                  <a:pt x="0" y="0"/>
                </a:moveTo>
                <a:lnTo>
                  <a:pt x="68" y="166"/>
                </a:lnTo>
                <a:lnTo>
                  <a:pt x="209" y="2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6"/>
          <p:cNvSpPr/>
          <p:nvPr/>
        </p:nvSpPr>
        <p:spPr>
          <a:xfrm>
            <a:off x="12161611" y="6391049"/>
            <a:ext cx="38100" cy="39688"/>
          </a:xfrm>
          <a:custGeom>
            <a:avLst/>
            <a:gdLst/>
            <a:ahLst/>
            <a:cxnLst/>
            <a:rect l="l" t="t" r="r" b="b"/>
            <a:pathLst>
              <a:path w="24" h="25" extrusionOk="0">
                <a:moveTo>
                  <a:pt x="0" y="0"/>
                </a:moveTo>
                <a:lnTo>
                  <a:pt x="24" y="25"/>
                </a:lnTo>
                <a:lnTo>
                  <a:pt x="24" y="3"/>
                </a:lnTo>
                <a:lnTo>
                  <a:pt x="0" y="0"/>
                </a:lnTo>
                <a:close/>
              </a:path>
            </a:pathLst>
          </a:custGeom>
          <a:solidFill>
            <a:srgbClr val="E2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6"/>
          <p:cNvSpPr/>
          <p:nvPr/>
        </p:nvSpPr>
        <p:spPr>
          <a:xfrm>
            <a:off x="12161611" y="6391049"/>
            <a:ext cx="38100" cy="39688"/>
          </a:xfrm>
          <a:custGeom>
            <a:avLst/>
            <a:gdLst/>
            <a:ahLst/>
            <a:cxnLst/>
            <a:rect l="l" t="t" r="r" b="b"/>
            <a:pathLst>
              <a:path w="24" h="25" extrusionOk="0">
                <a:moveTo>
                  <a:pt x="0" y="0"/>
                </a:moveTo>
                <a:lnTo>
                  <a:pt x="24" y="25"/>
                </a:lnTo>
                <a:lnTo>
                  <a:pt x="24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p6"/>
          <p:cNvSpPr/>
          <p:nvPr/>
        </p:nvSpPr>
        <p:spPr>
          <a:xfrm>
            <a:off x="10215336" y="6606949"/>
            <a:ext cx="173038" cy="260350"/>
          </a:xfrm>
          <a:custGeom>
            <a:avLst/>
            <a:gdLst/>
            <a:ahLst/>
            <a:cxnLst/>
            <a:rect l="l" t="t" r="r" b="b"/>
            <a:pathLst>
              <a:path w="109" h="164" extrusionOk="0">
                <a:moveTo>
                  <a:pt x="46" y="0"/>
                </a:moveTo>
                <a:lnTo>
                  <a:pt x="46" y="0"/>
                </a:lnTo>
                <a:lnTo>
                  <a:pt x="0" y="164"/>
                </a:lnTo>
                <a:lnTo>
                  <a:pt x="109" y="164"/>
                </a:lnTo>
                <a:lnTo>
                  <a:pt x="46" y="0"/>
                </a:lnTo>
                <a:close/>
              </a:path>
            </a:pathLst>
          </a:custGeom>
          <a:solidFill>
            <a:srgbClr val="D3F2F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Google Shape;1057;p6"/>
          <p:cNvSpPr/>
          <p:nvPr/>
        </p:nvSpPr>
        <p:spPr>
          <a:xfrm>
            <a:off x="10215336" y="6606949"/>
            <a:ext cx="173038" cy="260350"/>
          </a:xfrm>
          <a:custGeom>
            <a:avLst/>
            <a:gdLst/>
            <a:ahLst/>
            <a:cxnLst/>
            <a:rect l="l" t="t" r="r" b="b"/>
            <a:pathLst>
              <a:path w="109" h="164" extrusionOk="0">
                <a:moveTo>
                  <a:pt x="46" y="0"/>
                </a:moveTo>
                <a:lnTo>
                  <a:pt x="46" y="0"/>
                </a:lnTo>
                <a:lnTo>
                  <a:pt x="0" y="164"/>
                </a:lnTo>
                <a:lnTo>
                  <a:pt x="109" y="164"/>
                </a:lnTo>
                <a:lnTo>
                  <a:pt x="4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p6"/>
          <p:cNvSpPr/>
          <p:nvPr/>
        </p:nvSpPr>
        <p:spPr>
          <a:xfrm>
            <a:off x="9985148" y="6606949"/>
            <a:ext cx="303213" cy="260350"/>
          </a:xfrm>
          <a:custGeom>
            <a:avLst/>
            <a:gdLst/>
            <a:ahLst/>
            <a:cxnLst/>
            <a:rect l="l" t="t" r="r" b="b"/>
            <a:pathLst>
              <a:path w="191" h="164" extrusionOk="0">
                <a:moveTo>
                  <a:pt x="191" y="0"/>
                </a:moveTo>
                <a:lnTo>
                  <a:pt x="191" y="0"/>
                </a:lnTo>
                <a:lnTo>
                  <a:pt x="0" y="164"/>
                </a:lnTo>
                <a:lnTo>
                  <a:pt x="145" y="164"/>
                </a:lnTo>
                <a:lnTo>
                  <a:pt x="191" y="0"/>
                </a:lnTo>
                <a:close/>
              </a:path>
            </a:pathLst>
          </a:custGeom>
          <a:solidFill>
            <a:srgbClr val="D9F4F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p6"/>
          <p:cNvSpPr/>
          <p:nvPr/>
        </p:nvSpPr>
        <p:spPr>
          <a:xfrm>
            <a:off x="9985148" y="6606949"/>
            <a:ext cx="303213" cy="260350"/>
          </a:xfrm>
          <a:custGeom>
            <a:avLst/>
            <a:gdLst/>
            <a:ahLst/>
            <a:cxnLst/>
            <a:rect l="l" t="t" r="r" b="b"/>
            <a:pathLst>
              <a:path w="191" h="164" extrusionOk="0">
                <a:moveTo>
                  <a:pt x="191" y="0"/>
                </a:moveTo>
                <a:lnTo>
                  <a:pt x="191" y="0"/>
                </a:lnTo>
                <a:lnTo>
                  <a:pt x="0" y="164"/>
                </a:lnTo>
                <a:lnTo>
                  <a:pt x="145" y="164"/>
                </a:lnTo>
                <a:lnTo>
                  <a:pt x="19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6"/>
          <p:cNvSpPr/>
          <p:nvPr/>
        </p:nvSpPr>
        <p:spPr>
          <a:xfrm>
            <a:off x="7927748" y="6857774"/>
            <a:ext cx="7938" cy="9525"/>
          </a:xfrm>
          <a:custGeom>
            <a:avLst/>
            <a:gdLst/>
            <a:ahLst/>
            <a:cxnLst/>
            <a:rect l="l" t="t" r="r" b="b"/>
            <a:pathLst>
              <a:path w="5" h="6" extrusionOk="0">
                <a:moveTo>
                  <a:pt x="5" y="0"/>
                </a:moveTo>
                <a:lnTo>
                  <a:pt x="0" y="6"/>
                </a:lnTo>
                <a:lnTo>
                  <a:pt x="5" y="6"/>
                </a:lnTo>
                <a:lnTo>
                  <a:pt x="5" y="0"/>
                </a:lnTo>
                <a:close/>
              </a:path>
            </a:pathLst>
          </a:custGeom>
          <a:solidFill>
            <a:srgbClr val="97DD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6"/>
          <p:cNvSpPr/>
          <p:nvPr/>
        </p:nvSpPr>
        <p:spPr>
          <a:xfrm>
            <a:off x="7927748" y="6857774"/>
            <a:ext cx="7938" cy="9525"/>
          </a:xfrm>
          <a:custGeom>
            <a:avLst/>
            <a:gdLst/>
            <a:ahLst/>
            <a:cxnLst/>
            <a:rect l="l" t="t" r="r" b="b"/>
            <a:pathLst>
              <a:path w="5" h="6" extrusionOk="0">
                <a:moveTo>
                  <a:pt x="5" y="0"/>
                </a:moveTo>
                <a:lnTo>
                  <a:pt x="0" y="6"/>
                </a:lnTo>
                <a:lnTo>
                  <a:pt x="5" y="6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6"/>
          <p:cNvSpPr/>
          <p:nvPr/>
        </p:nvSpPr>
        <p:spPr>
          <a:xfrm>
            <a:off x="9173936" y="6606949"/>
            <a:ext cx="1114425" cy="260350"/>
          </a:xfrm>
          <a:custGeom>
            <a:avLst/>
            <a:gdLst/>
            <a:ahLst/>
            <a:cxnLst/>
            <a:rect l="l" t="t" r="r" b="b"/>
            <a:pathLst>
              <a:path w="702" h="164" extrusionOk="0">
                <a:moveTo>
                  <a:pt x="702" y="0"/>
                </a:moveTo>
                <a:lnTo>
                  <a:pt x="0" y="164"/>
                </a:lnTo>
                <a:lnTo>
                  <a:pt x="511" y="164"/>
                </a:lnTo>
                <a:lnTo>
                  <a:pt x="702" y="0"/>
                </a:lnTo>
                <a:close/>
              </a:path>
            </a:pathLst>
          </a:custGeom>
          <a:solidFill>
            <a:srgbClr val="CAF0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6"/>
          <p:cNvSpPr/>
          <p:nvPr/>
        </p:nvSpPr>
        <p:spPr>
          <a:xfrm>
            <a:off x="9173936" y="6606949"/>
            <a:ext cx="1114425" cy="260350"/>
          </a:xfrm>
          <a:custGeom>
            <a:avLst/>
            <a:gdLst/>
            <a:ahLst/>
            <a:cxnLst/>
            <a:rect l="l" t="t" r="r" b="b"/>
            <a:pathLst>
              <a:path w="702" h="164" extrusionOk="0">
                <a:moveTo>
                  <a:pt x="702" y="0"/>
                </a:moveTo>
                <a:lnTo>
                  <a:pt x="0" y="164"/>
                </a:lnTo>
                <a:lnTo>
                  <a:pt x="511" y="164"/>
                </a:lnTo>
                <a:lnTo>
                  <a:pt x="70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Google Shape;1064;p6"/>
          <p:cNvSpPr/>
          <p:nvPr/>
        </p:nvSpPr>
        <p:spPr>
          <a:xfrm>
            <a:off x="10288361" y="6606949"/>
            <a:ext cx="781050" cy="260350"/>
          </a:xfrm>
          <a:custGeom>
            <a:avLst/>
            <a:gdLst/>
            <a:ahLst/>
            <a:cxnLst/>
            <a:rect l="l" t="t" r="r" b="b"/>
            <a:pathLst>
              <a:path w="492" h="164" extrusionOk="0">
                <a:moveTo>
                  <a:pt x="0" y="0"/>
                </a:moveTo>
                <a:lnTo>
                  <a:pt x="63" y="164"/>
                </a:lnTo>
                <a:lnTo>
                  <a:pt x="492" y="164"/>
                </a:lnTo>
                <a:lnTo>
                  <a:pt x="0" y="0"/>
                </a:lnTo>
                <a:close/>
              </a:path>
            </a:pathLst>
          </a:custGeom>
          <a:solidFill>
            <a:srgbClr val="DFF6F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6"/>
          <p:cNvSpPr/>
          <p:nvPr/>
        </p:nvSpPr>
        <p:spPr>
          <a:xfrm>
            <a:off x="10288361" y="6606949"/>
            <a:ext cx="781050" cy="260350"/>
          </a:xfrm>
          <a:custGeom>
            <a:avLst/>
            <a:gdLst/>
            <a:ahLst/>
            <a:cxnLst/>
            <a:rect l="l" t="t" r="r" b="b"/>
            <a:pathLst>
              <a:path w="492" h="164" extrusionOk="0">
                <a:moveTo>
                  <a:pt x="0" y="0"/>
                </a:moveTo>
                <a:lnTo>
                  <a:pt x="63" y="164"/>
                </a:lnTo>
                <a:lnTo>
                  <a:pt x="492" y="16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6"/>
          <p:cNvSpPr/>
          <p:nvPr/>
        </p:nvSpPr>
        <p:spPr>
          <a:xfrm>
            <a:off x="10288361" y="6606949"/>
            <a:ext cx="781050" cy="260350"/>
          </a:xfrm>
          <a:custGeom>
            <a:avLst/>
            <a:gdLst/>
            <a:ahLst/>
            <a:cxnLst/>
            <a:rect l="l" t="t" r="r" b="b"/>
            <a:pathLst>
              <a:path w="492" h="164" extrusionOk="0">
                <a:moveTo>
                  <a:pt x="0" y="0"/>
                </a:moveTo>
                <a:lnTo>
                  <a:pt x="0" y="0"/>
                </a:lnTo>
                <a:lnTo>
                  <a:pt x="492" y="164"/>
                </a:lnTo>
                <a:lnTo>
                  <a:pt x="201" y="67"/>
                </a:lnTo>
                <a:lnTo>
                  <a:pt x="0" y="0"/>
                </a:lnTo>
                <a:close/>
              </a:path>
            </a:pathLst>
          </a:custGeom>
          <a:solidFill>
            <a:srgbClr val="83D7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p6"/>
          <p:cNvSpPr/>
          <p:nvPr/>
        </p:nvSpPr>
        <p:spPr>
          <a:xfrm>
            <a:off x="10288361" y="6606949"/>
            <a:ext cx="781050" cy="260350"/>
          </a:xfrm>
          <a:custGeom>
            <a:avLst/>
            <a:gdLst/>
            <a:ahLst/>
            <a:cxnLst/>
            <a:rect l="l" t="t" r="r" b="b"/>
            <a:pathLst>
              <a:path w="492" h="164" extrusionOk="0">
                <a:moveTo>
                  <a:pt x="0" y="0"/>
                </a:moveTo>
                <a:lnTo>
                  <a:pt x="0" y="0"/>
                </a:lnTo>
                <a:lnTo>
                  <a:pt x="492" y="164"/>
                </a:lnTo>
                <a:lnTo>
                  <a:pt x="201" y="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6"/>
          <p:cNvSpPr/>
          <p:nvPr/>
        </p:nvSpPr>
        <p:spPr>
          <a:xfrm>
            <a:off x="11696473" y="6364062"/>
            <a:ext cx="503238" cy="503238"/>
          </a:xfrm>
          <a:custGeom>
            <a:avLst/>
            <a:gdLst/>
            <a:ahLst/>
            <a:cxnLst/>
            <a:rect l="l" t="t" r="r" b="b"/>
            <a:pathLst>
              <a:path w="317" h="317" extrusionOk="0">
                <a:moveTo>
                  <a:pt x="275" y="0"/>
                </a:moveTo>
                <a:lnTo>
                  <a:pt x="275" y="0"/>
                </a:lnTo>
                <a:lnTo>
                  <a:pt x="0" y="273"/>
                </a:lnTo>
                <a:lnTo>
                  <a:pt x="71" y="317"/>
                </a:lnTo>
                <a:lnTo>
                  <a:pt x="317" y="317"/>
                </a:lnTo>
                <a:lnTo>
                  <a:pt x="317" y="42"/>
                </a:lnTo>
                <a:lnTo>
                  <a:pt x="293" y="17"/>
                </a:lnTo>
                <a:lnTo>
                  <a:pt x="275" y="0"/>
                </a:lnTo>
                <a:close/>
              </a:path>
            </a:pathLst>
          </a:custGeom>
          <a:solidFill>
            <a:srgbClr val="B7E9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p6"/>
          <p:cNvSpPr/>
          <p:nvPr/>
        </p:nvSpPr>
        <p:spPr>
          <a:xfrm>
            <a:off x="11696473" y="6364062"/>
            <a:ext cx="503238" cy="503238"/>
          </a:xfrm>
          <a:custGeom>
            <a:avLst/>
            <a:gdLst/>
            <a:ahLst/>
            <a:cxnLst/>
            <a:rect l="l" t="t" r="r" b="b"/>
            <a:pathLst>
              <a:path w="317" h="317" extrusionOk="0">
                <a:moveTo>
                  <a:pt x="275" y="0"/>
                </a:moveTo>
                <a:lnTo>
                  <a:pt x="275" y="0"/>
                </a:lnTo>
                <a:lnTo>
                  <a:pt x="0" y="273"/>
                </a:lnTo>
                <a:lnTo>
                  <a:pt x="71" y="317"/>
                </a:lnTo>
                <a:lnTo>
                  <a:pt x="317" y="317"/>
                </a:lnTo>
                <a:lnTo>
                  <a:pt x="317" y="42"/>
                </a:lnTo>
                <a:lnTo>
                  <a:pt x="293" y="17"/>
                </a:lnTo>
                <a:lnTo>
                  <a:pt x="27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6"/>
          <p:cNvSpPr/>
          <p:nvPr/>
        </p:nvSpPr>
        <p:spPr>
          <a:xfrm>
            <a:off x="11625036" y="6797449"/>
            <a:ext cx="184150" cy="69850"/>
          </a:xfrm>
          <a:custGeom>
            <a:avLst/>
            <a:gdLst/>
            <a:ahLst/>
            <a:cxnLst/>
            <a:rect l="l" t="t" r="r" b="b"/>
            <a:pathLst>
              <a:path w="116" h="44" extrusionOk="0">
                <a:moveTo>
                  <a:pt x="45" y="0"/>
                </a:moveTo>
                <a:lnTo>
                  <a:pt x="0" y="44"/>
                </a:lnTo>
                <a:lnTo>
                  <a:pt x="116" y="44"/>
                </a:lnTo>
                <a:lnTo>
                  <a:pt x="45" y="0"/>
                </a:lnTo>
                <a:close/>
              </a:path>
            </a:pathLst>
          </a:custGeom>
          <a:solidFill>
            <a:srgbClr val="8AD8E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6"/>
          <p:cNvSpPr/>
          <p:nvPr/>
        </p:nvSpPr>
        <p:spPr>
          <a:xfrm>
            <a:off x="11625036" y="6797449"/>
            <a:ext cx="184150" cy="69850"/>
          </a:xfrm>
          <a:custGeom>
            <a:avLst/>
            <a:gdLst/>
            <a:ahLst/>
            <a:cxnLst/>
            <a:rect l="l" t="t" r="r" b="b"/>
            <a:pathLst>
              <a:path w="116" h="44" extrusionOk="0">
                <a:moveTo>
                  <a:pt x="45" y="0"/>
                </a:moveTo>
                <a:lnTo>
                  <a:pt x="0" y="44"/>
                </a:lnTo>
                <a:lnTo>
                  <a:pt x="116" y="44"/>
                </a:lnTo>
                <a:lnTo>
                  <a:pt x="4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6"/>
          <p:cNvSpPr/>
          <p:nvPr/>
        </p:nvSpPr>
        <p:spPr>
          <a:xfrm>
            <a:off x="11625036" y="6364062"/>
            <a:ext cx="508000" cy="503238"/>
          </a:xfrm>
          <a:custGeom>
            <a:avLst/>
            <a:gdLst/>
            <a:ahLst/>
            <a:cxnLst/>
            <a:rect l="l" t="t" r="r" b="b"/>
            <a:pathLst>
              <a:path w="320" h="317" extrusionOk="0">
                <a:moveTo>
                  <a:pt x="320" y="0"/>
                </a:moveTo>
                <a:lnTo>
                  <a:pt x="306" y="13"/>
                </a:lnTo>
                <a:lnTo>
                  <a:pt x="165" y="154"/>
                </a:lnTo>
                <a:lnTo>
                  <a:pt x="30" y="288"/>
                </a:lnTo>
                <a:lnTo>
                  <a:pt x="0" y="317"/>
                </a:lnTo>
                <a:lnTo>
                  <a:pt x="45" y="273"/>
                </a:lnTo>
                <a:lnTo>
                  <a:pt x="320" y="0"/>
                </a:lnTo>
                <a:close/>
              </a:path>
            </a:pathLst>
          </a:custGeom>
          <a:solidFill>
            <a:srgbClr val="63C9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p6"/>
          <p:cNvSpPr/>
          <p:nvPr/>
        </p:nvSpPr>
        <p:spPr>
          <a:xfrm>
            <a:off x="11625036" y="6364062"/>
            <a:ext cx="508000" cy="503238"/>
          </a:xfrm>
          <a:custGeom>
            <a:avLst/>
            <a:gdLst/>
            <a:ahLst/>
            <a:cxnLst/>
            <a:rect l="l" t="t" r="r" b="b"/>
            <a:pathLst>
              <a:path w="320" h="317" extrusionOk="0">
                <a:moveTo>
                  <a:pt x="320" y="0"/>
                </a:moveTo>
                <a:lnTo>
                  <a:pt x="306" y="13"/>
                </a:lnTo>
                <a:lnTo>
                  <a:pt x="165" y="154"/>
                </a:lnTo>
                <a:lnTo>
                  <a:pt x="30" y="288"/>
                </a:lnTo>
                <a:lnTo>
                  <a:pt x="0" y="317"/>
                </a:lnTo>
                <a:lnTo>
                  <a:pt x="45" y="273"/>
                </a:lnTo>
                <a:lnTo>
                  <a:pt x="32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6"/>
          <p:cNvSpPr/>
          <p:nvPr/>
        </p:nvSpPr>
        <p:spPr>
          <a:xfrm>
            <a:off x="3177948" y="5927499"/>
            <a:ext cx="217488" cy="442913"/>
          </a:xfrm>
          <a:custGeom>
            <a:avLst/>
            <a:gdLst/>
            <a:ahLst/>
            <a:cxnLst/>
            <a:rect l="l" t="t" r="r" b="b"/>
            <a:pathLst>
              <a:path w="137" h="279" extrusionOk="0">
                <a:moveTo>
                  <a:pt x="0" y="0"/>
                </a:moveTo>
                <a:lnTo>
                  <a:pt x="0" y="1"/>
                </a:lnTo>
                <a:lnTo>
                  <a:pt x="87" y="279"/>
                </a:lnTo>
                <a:lnTo>
                  <a:pt x="137" y="263"/>
                </a:lnTo>
                <a:lnTo>
                  <a:pt x="0" y="0"/>
                </a:lnTo>
                <a:close/>
              </a:path>
            </a:pathLst>
          </a:custGeom>
          <a:solidFill>
            <a:srgbClr val="B4E9E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6"/>
          <p:cNvSpPr/>
          <p:nvPr/>
        </p:nvSpPr>
        <p:spPr>
          <a:xfrm>
            <a:off x="3177948" y="5927499"/>
            <a:ext cx="217488" cy="442913"/>
          </a:xfrm>
          <a:custGeom>
            <a:avLst/>
            <a:gdLst/>
            <a:ahLst/>
            <a:cxnLst/>
            <a:rect l="l" t="t" r="r" b="b"/>
            <a:pathLst>
              <a:path w="137" h="279" extrusionOk="0">
                <a:moveTo>
                  <a:pt x="0" y="0"/>
                </a:moveTo>
                <a:lnTo>
                  <a:pt x="0" y="1"/>
                </a:lnTo>
                <a:lnTo>
                  <a:pt x="87" y="279"/>
                </a:lnTo>
                <a:lnTo>
                  <a:pt x="137" y="26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6"/>
          <p:cNvSpPr/>
          <p:nvPr/>
        </p:nvSpPr>
        <p:spPr>
          <a:xfrm>
            <a:off x="3177948" y="5929087"/>
            <a:ext cx="138113" cy="466725"/>
          </a:xfrm>
          <a:custGeom>
            <a:avLst/>
            <a:gdLst/>
            <a:ahLst/>
            <a:cxnLst/>
            <a:rect l="l" t="t" r="r" b="b"/>
            <a:pathLst>
              <a:path w="87" h="294" extrusionOk="0">
                <a:moveTo>
                  <a:pt x="0" y="0"/>
                </a:moveTo>
                <a:lnTo>
                  <a:pt x="36" y="294"/>
                </a:lnTo>
                <a:lnTo>
                  <a:pt x="87" y="278"/>
                </a:lnTo>
                <a:lnTo>
                  <a:pt x="0" y="0"/>
                </a:lnTo>
                <a:close/>
              </a:path>
            </a:pathLst>
          </a:custGeom>
          <a:solidFill>
            <a:srgbClr val="65CA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Google Shape;1077;p6"/>
          <p:cNvSpPr/>
          <p:nvPr/>
        </p:nvSpPr>
        <p:spPr>
          <a:xfrm>
            <a:off x="3177948" y="5929087"/>
            <a:ext cx="138113" cy="466725"/>
          </a:xfrm>
          <a:custGeom>
            <a:avLst/>
            <a:gdLst/>
            <a:ahLst/>
            <a:cxnLst/>
            <a:rect l="l" t="t" r="r" b="b"/>
            <a:pathLst>
              <a:path w="87" h="294" extrusionOk="0">
                <a:moveTo>
                  <a:pt x="0" y="0"/>
                </a:moveTo>
                <a:lnTo>
                  <a:pt x="36" y="294"/>
                </a:lnTo>
                <a:lnTo>
                  <a:pt x="87" y="27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Google Shape;1078;p6"/>
          <p:cNvSpPr/>
          <p:nvPr/>
        </p:nvSpPr>
        <p:spPr>
          <a:xfrm>
            <a:off x="3316061" y="6345012"/>
            <a:ext cx="149225" cy="268288"/>
          </a:xfrm>
          <a:custGeom>
            <a:avLst/>
            <a:gdLst/>
            <a:ahLst/>
            <a:cxnLst/>
            <a:rect l="l" t="t" r="r" b="b"/>
            <a:pathLst>
              <a:path w="94" h="169" extrusionOk="0">
                <a:moveTo>
                  <a:pt x="50" y="0"/>
                </a:moveTo>
                <a:lnTo>
                  <a:pt x="0" y="16"/>
                </a:lnTo>
                <a:lnTo>
                  <a:pt x="35" y="127"/>
                </a:lnTo>
                <a:lnTo>
                  <a:pt x="42" y="169"/>
                </a:lnTo>
                <a:lnTo>
                  <a:pt x="35" y="127"/>
                </a:lnTo>
                <a:lnTo>
                  <a:pt x="90" y="91"/>
                </a:lnTo>
                <a:lnTo>
                  <a:pt x="94" y="85"/>
                </a:lnTo>
                <a:lnTo>
                  <a:pt x="50" y="0"/>
                </a:lnTo>
                <a:close/>
              </a:path>
            </a:pathLst>
          </a:custGeom>
          <a:solidFill>
            <a:srgbClr val="66CA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6"/>
          <p:cNvSpPr/>
          <p:nvPr/>
        </p:nvSpPr>
        <p:spPr>
          <a:xfrm>
            <a:off x="3316061" y="6345012"/>
            <a:ext cx="149225" cy="268288"/>
          </a:xfrm>
          <a:custGeom>
            <a:avLst/>
            <a:gdLst/>
            <a:ahLst/>
            <a:cxnLst/>
            <a:rect l="l" t="t" r="r" b="b"/>
            <a:pathLst>
              <a:path w="94" h="169" extrusionOk="0">
                <a:moveTo>
                  <a:pt x="50" y="0"/>
                </a:moveTo>
                <a:lnTo>
                  <a:pt x="0" y="16"/>
                </a:lnTo>
                <a:lnTo>
                  <a:pt x="35" y="127"/>
                </a:lnTo>
                <a:lnTo>
                  <a:pt x="42" y="169"/>
                </a:lnTo>
                <a:lnTo>
                  <a:pt x="35" y="127"/>
                </a:lnTo>
                <a:lnTo>
                  <a:pt x="90" y="91"/>
                </a:lnTo>
                <a:lnTo>
                  <a:pt x="94" y="85"/>
                </a:lnTo>
                <a:lnTo>
                  <a:pt x="5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6"/>
          <p:cNvSpPr/>
          <p:nvPr/>
        </p:nvSpPr>
        <p:spPr>
          <a:xfrm>
            <a:off x="3235098" y="6370412"/>
            <a:ext cx="136525" cy="203200"/>
          </a:xfrm>
          <a:custGeom>
            <a:avLst/>
            <a:gdLst/>
            <a:ahLst/>
            <a:cxnLst/>
            <a:rect l="l" t="t" r="r" b="b"/>
            <a:pathLst>
              <a:path w="86" h="128" extrusionOk="0">
                <a:moveTo>
                  <a:pt x="51" y="0"/>
                </a:moveTo>
                <a:lnTo>
                  <a:pt x="0" y="16"/>
                </a:lnTo>
                <a:lnTo>
                  <a:pt x="13" y="128"/>
                </a:lnTo>
                <a:lnTo>
                  <a:pt x="86" y="111"/>
                </a:lnTo>
                <a:lnTo>
                  <a:pt x="51" y="0"/>
                </a:lnTo>
                <a:close/>
              </a:path>
            </a:pathLst>
          </a:custGeom>
          <a:solidFill>
            <a:srgbClr val="39B0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6"/>
          <p:cNvSpPr/>
          <p:nvPr/>
        </p:nvSpPr>
        <p:spPr>
          <a:xfrm>
            <a:off x="3235098" y="6370412"/>
            <a:ext cx="136525" cy="203200"/>
          </a:xfrm>
          <a:custGeom>
            <a:avLst/>
            <a:gdLst/>
            <a:ahLst/>
            <a:cxnLst/>
            <a:rect l="l" t="t" r="r" b="b"/>
            <a:pathLst>
              <a:path w="86" h="128" extrusionOk="0">
                <a:moveTo>
                  <a:pt x="51" y="0"/>
                </a:moveTo>
                <a:lnTo>
                  <a:pt x="0" y="16"/>
                </a:lnTo>
                <a:lnTo>
                  <a:pt x="13" y="128"/>
                </a:lnTo>
                <a:lnTo>
                  <a:pt x="86" y="111"/>
                </a:lnTo>
                <a:lnTo>
                  <a:pt x="5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6"/>
          <p:cNvSpPr/>
          <p:nvPr/>
        </p:nvSpPr>
        <p:spPr>
          <a:xfrm>
            <a:off x="3255736" y="6546624"/>
            <a:ext cx="127000" cy="230188"/>
          </a:xfrm>
          <a:custGeom>
            <a:avLst/>
            <a:gdLst/>
            <a:ahLst/>
            <a:cxnLst/>
            <a:rect l="l" t="t" r="r" b="b"/>
            <a:pathLst>
              <a:path w="80" h="145" extrusionOk="0">
                <a:moveTo>
                  <a:pt x="73" y="0"/>
                </a:moveTo>
                <a:lnTo>
                  <a:pt x="73" y="0"/>
                </a:lnTo>
                <a:lnTo>
                  <a:pt x="0" y="17"/>
                </a:lnTo>
                <a:lnTo>
                  <a:pt x="16" y="145"/>
                </a:lnTo>
                <a:lnTo>
                  <a:pt x="80" y="42"/>
                </a:lnTo>
                <a:lnTo>
                  <a:pt x="73" y="0"/>
                </a:lnTo>
                <a:close/>
              </a:path>
            </a:pathLst>
          </a:custGeom>
          <a:solidFill>
            <a:srgbClr val="2FAA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6"/>
          <p:cNvSpPr/>
          <p:nvPr/>
        </p:nvSpPr>
        <p:spPr>
          <a:xfrm>
            <a:off x="3255736" y="6546624"/>
            <a:ext cx="127000" cy="230188"/>
          </a:xfrm>
          <a:custGeom>
            <a:avLst/>
            <a:gdLst/>
            <a:ahLst/>
            <a:cxnLst/>
            <a:rect l="l" t="t" r="r" b="b"/>
            <a:pathLst>
              <a:path w="80" h="145" extrusionOk="0">
                <a:moveTo>
                  <a:pt x="73" y="0"/>
                </a:moveTo>
                <a:lnTo>
                  <a:pt x="73" y="0"/>
                </a:lnTo>
                <a:lnTo>
                  <a:pt x="0" y="17"/>
                </a:lnTo>
                <a:lnTo>
                  <a:pt x="16" y="145"/>
                </a:lnTo>
                <a:lnTo>
                  <a:pt x="80" y="42"/>
                </a:lnTo>
                <a:lnTo>
                  <a:pt x="7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6"/>
          <p:cNvSpPr/>
          <p:nvPr/>
        </p:nvSpPr>
        <p:spPr>
          <a:xfrm>
            <a:off x="3371623" y="6489474"/>
            <a:ext cx="87313" cy="123825"/>
          </a:xfrm>
          <a:custGeom>
            <a:avLst/>
            <a:gdLst/>
            <a:ahLst/>
            <a:cxnLst/>
            <a:rect l="l" t="t" r="r" b="b"/>
            <a:pathLst>
              <a:path w="55" h="78" extrusionOk="0">
                <a:moveTo>
                  <a:pt x="55" y="0"/>
                </a:moveTo>
                <a:lnTo>
                  <a:pt x="0" y="36"/>
                </a:lnTo>
                <a:lnTo>
                  <a:pt x="7" y="78"/>
                </a:lnTo>
                <a:lnTo>
                  <a:pt x="55" y="0"/>
                </a:lnTo>
                <a:close/>
              </a:path>
            </a:pathLst>
          </a:custGeom>
          <a:solidFill>
            <a:srgbClr val="33AC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p6"/>
          <p:cNvSpPr/>
          <p:nvPr/>
        </p:nvSpPr>
        <p:spPr>
          <a:xfrm>
            <a:off x="3371623" y="6489474"/>
            <a:ext cx="87313" cy="123825"/>
          </a:xfrm>
          <a:custGeom>
            <a:avLst/>
            <a:gdLst/>
            <a:ahLst/>
            <a:cxnLst/>
            <a:rect l="l" t="t" r="r" b="b"/>
            <a:pathLst>
              <a:path w="55" h="78" extrusionOk="0">
                <a:moveTo>
                  <a:pt x="55" y="0"/>
                </a:moveTo>
                <a:lnTo>
                  <a:pt x="0" y="36"/>
                </a:lnTo>
                <a:lnTo>
                  <a:pt x="7" y="78"/>
                </a:lnTo>
                <a:lnTo>
                  <a:pt x="5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p6"/>
          <p:cNvSpPr/>
          <p:nvPr/>
        </p:nvSpPr>
        <p:spPr>
          <a:xfrm>
            <a:off x="3458936" y="6479949"/>
            <a:ext cx="7938" cy="9525"/>
          </a:xfrm>
          <a:custGeom>
            <a:avLst/>
            <a:gdLst/>
            <a:ahLst/>
            <a:cxnLst/>
            <a:rect l="l" t="t" r="r" b="b"/>
            <a:pathLst>
              <a:path w="5" h="6" extrusionOk="0">
                <a:moveTo>
                  <a:pt x="4" y="0"/>
                </a:moveTo>
                <a:lnTo>
                  <a:pt x="0" y="6"/>
                </a:lnTo>
                <a:lnTo>
                  <a:pt x="5" y="3"/>
                </a:lnTo>
                <a:lnTo>
                  <a:pt x="4" y="0"/>
                </a:lnTo>
                <a:close/>
              </a:path>
            </a:pathLst>
          </a:custGeom>
          <a:solidFill>
            <a:srgbClr val="77D1D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p6"/>
          <p:cNvSpPr/>
          <p:nvPr/>
        </p:nvSpPr>
        <p:spPr>
          <a:xfrm>
            <a:off x="3458936" y="6479949"/>
            <a:ext cx="7938" cy="9525"/>
          </a:xfrm>
          <a:custGeom>
            <a:avLst/>
            <a:gdLst/>
            <a:ahLst/>
            <a:cxnLst/>
            <a:rect l="l" t="t" r="r" b="b"/>
            <a:pathLst>
              <a:path w="5" h="6" extrusionOk="0">
                <a:moveTo>
                  <a:pt x="4" y="0"/>
                </a:moveTo>
                <a:lnTo>
                  <a:pt x="0" y="6"/>
                </a:lnTo>
                <a:lnTo>
                  <a:pt x="5" y="3"/>
                </a:lnTo>
                <a:lnTo>
                  <a:pt x="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p6"/>
          <p:cNvSpPr/>
          <p:nvPr/>
        </p:nvSpPr>
        <p:spPr>
          <a:xfrm>
            <a:off x="3281136" y="6613299"/>
            <a:ext cx="141288" cy="254000"/>
          </a:xfrm>
          <a:custGeom>
            <a:avLst/>
            <a:gdLst/>
            <a:ahLst/>
            <a:cxnLst/>
            <a:rect l="l" t="t" r="r" b="b"/>
            <a:pathLst>
              <a:path w="89" h="160" extrusionOk="0">
                <a:moveTo>
                  <a:pt x="64" y="0"/>
                </a:moveTo>
                <a:lnTo>
                  <a:pt x="0" y="103"/>
                </a:lnTo>
                <a:lnTo>
                  <a:pt x="7" y="160"/>
                </a:lnTo>
                <a:lnTo>
                  <a:pt x="89" y="160"/>
                </a:lnTo>
                <a:lnTo>
                  <a:pt x="64" y="0"/>
                </a:lnTo>
                <a:close/>
              </a:path>
            </a:pathLst>
          </a:custGeom>
          <a:solidFill>
            <a:srgbClr val="37AFB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p6"/>
          <p:cNvSpPr/>
          <p:nvPr/>
        </p:nvSpPr>
        <p:spPr>
          <a:xfrm>
            <a:off x="3281136" y="6613299"/>
            <a:ext cx="141288" cy="254000"/>
          </a:xfrm>
          <a:custGeom>
            <a:avLst/>
            <a:gdLst/>
            <a:ahLst/>
            <a:cxnLst/>
            <a:rect l="l" t="t" r="r" b="b"/>
            <a:pathLst>
              <a:path w="89" h="160" extrusionOk="0">
                <a:moveTo>
                  <a:pt x="64" y="0"/>
                </a:moveTo>
                <a:lnTo>
                  <a:pt x="0" y="103"/>
                </a:lnTo>
                <a:lnTo>
                  <a:pt x="7" y="160"/>
                </a:lnTo>
                <a:lnTo>
                  <a:pt x="89" y="160"/>
                </a:lnTo>
                <a:lnTo>
                  <a:pt x="6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p6"/>
          <p:cNvSpPr/>
          <p:nvPr/>
        </p:nvSpPr>
        <p:spPr>
          <a:xfrm>
            <a:off x="3382736" y="6484712"/>
            <a:ext cx="236538" cy="382588"/>
          </a:xfrm>
          <a:custGeom>
            <a:avLst/>
            <a:gdLst/>
            <a:ahLst/>
            <a:cxnLst/>
            <a:rect l="l" t="t" r="r" b="b"/>
            <a:pathLst>
              <a:path w="149" h="241" extrusionOk="0">
                <a:moveTo>
                  <a:pt x="53" y="0"/>
                </a:moveTo>
                <a:lnTo>
                  <a:pt x="48" y="3"/>
                </a:lnTo>
                <a:lnTo>
                  <a:pt x="0" y="81"/>
                </a:lnTo>
                <a:lnTo>
                  <a:pt x="25" y="241"/>
                </a:lnTo>
                <a:lnTo>
                  <a:pt x="79" y="241"/>
                </a:lnTo>
                <a:lnTo>
                  <a:pt x="149" y="183"/>
                </a:lnTo>
                <a:lnTo>
                  <a:pt x="53" y="0"/>
                </a:lnTo>
                <a:close/>
              </a:path>
            </a:pathLst>
          </a:custGeom>
          <a:solidFill>
            <a:srgbClr val="3CB2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p6"/>
          <p:cNvSpPr/>
          <p:nvPr/>
        </p:nvSpPr>
        <p:spPr>
          <a:xfrm>
            <a:off x="3382736" y="6484712"/>
            <a:ext cx="236538" cy="382588"/>
          </a:xfrm>
          <a:custGeom>
            <a:avLst/>
            <a:gdLst/>
            <a:ahLst/>
            <a:cxnLst/>
            <a:rect l="l" t="t" r="r" b="b"/>
            <a:pathLst>
              <a:path w="149" h="241" extrusionOk="0">
                <a:moveTo>
                  <a:pt x="53" y="0"/>
                </a:moveTo>
                <a:lnTo>
                  <a:pt x="48" y="3"/>
                </a:lnTo>
                <a:lnTo>
                  <a:pt x="0" y="81"/>
                </a:lnTo>
                <a:lnTo>
                  <a:pt x="25" y="241"/>
                </a:lnTo>
                <a:lnTo>
                  <a:pt x="79" y="241"/>
                </a:lnTo>
                <a:lnTo>
                  <a:pt x="149" y="183"/>
                </a:lnTo>
                <a:lnTo>
                  <a:pt x="5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6"/>
          <p:cNvSpPr/>
          <p:nvPr/>
        </p:nvSpPr>
        <p:spPr>
          <a:xfrm>
            <a:off x="3177948" y="5927499"/>
            <a:ext cx="0" cy="1588"/>
          </a:xfrm>
          <a:custGeom>
            <a:avLst/>
            <a:gdLst/>
            <a:ahLst/>
            <a:cxnLst/>
            <a:rect l="l" t="t" r="r" b="b"/>
            <a:pathLst>
              <a:path w="120000" h="1" extrusionOk="0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solidFill>
            <a:srgbClr val="B7E9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6"/>
          <p:cNvSpPr/>
          <p:nvPr/>
        </p:nvSpPr>
        <p:spPr>
          <a:xfrm>
            <a:off x="3177948" y="5927499"/>
            <a:ext cx="0" cy="1588"/>
          </a:xfrm>
          <a:custGeom>
            <a:avLst/>
            <a:gdLst/>
            <a:ahLst/>
            <a:cxnLst/>
            <a:rect l="l" t="t" r="r" b="b"/>
            <a:pathLst>
              <a:path w="120000" h="1" extrusionOk="0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Google Shape;1094;p6"/>
          <p:cNvSpPr/>
          <p:nvPr/>
        </p:nvSpPr>
        <p:spPr>
          <a:xfrm>
            <a:off x="3135086" y="5927499"/>
            <a:ext cx="100013" cy="498475"/>
          </a:xfrm>
          <a:custGeom>
            <a:avLst/>
            <a:gdLst/>
            <a:ahLst/>
            <a:cxnLst/>
            <a:rect l="l" t="t" r="r" b="b"/>
            <a:pathLst>
              <a:path w="63" h="314" extrusionOk="0">
                <a:moveTo>
                  <a:pt x="27" y="0"/>
                </a:moveTo>
                <a:lnTo>
                  <a:pt x="0" y="314"/>
                </a:lnTo>
                <a:lnTo>
                  <a:pt x="63" y="295"/>
                </a:lnTo>
                <a:lnTo>
                  <a:pt x="27" y="1"/>
                </a:lnTo>
                <a:lnTo>
                  <a:pt x="27" y="0"/>
                </a:lnTo>
                <a:close/>
              </a:path>
            </a:pathLst>
          </a:custGeom>
          <a:solidFill>
            <a:srgbClr val="66CB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6"/>
          <p:cNvSpPr/>
          <p:nvPr/>
        </p:nvSpPr>
        <p:spPr>
          <a:xfrm>
            <a:off x="3135086" y="5927499"/>
            <a:ext cx="100013" cy="498475"/>
          </a:xfrm>
          <a:custGeom>
            <a:avLst/>
            <a:gdLst/>
            <a:ahLst/>
            <a:cxnLst/>
            <a:rect l="l" t="t" r="r" b="b"/>
            <a:pathLst>
              <a:path w="63" h="314" extrusionOk="0">
                <a:moveTo>
                  <a:pt x="27" y="0"/>
                </a:moveTo>
                <a:lnTo>
                  <a:pt x="0" y="314"/>
                </a:lnTo>
                <a:lnTo>
                  <a:pt x="63" y="295"/>
                </a:lnTo>
                <a:lnTo>
                  <a:pt x="27" y="1"/>
                </a:lnTo>
                <a:lnTo>
                  <a:pt x="2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"/>
          <p:cNvSpPr/>
          <p:nvPr/>
        </p:nvSpPr>
        <p:spPr>
          <a:xfrm>
            <a:off x="3119211" y="6395812"/>
            <a:ext cx="136525" cy="209550"/>
          </a:xfrm>
          <a:custGeom>
            <a:avLst/>
            <a:gdLst/>
            <a:ahLst/>
            <a:cxnLst/>
            <a:rect l="l" t="t" r="r" b="b"/>
            <a:pathLst>
              <a:path w="86" h="132" extrusionOk="0">
                <a:moveTo>
                  <a:pt x="73" y="0"/>
                </a:moveTo>
                <a:lnTo>
                  <a:pt x="10" y="19"/>
                </a:lnTo>
                <a:lnTo>
                  <a:pt x="0" y="132"/>
                </a:lnTo>
                <a:lnTo>
                  <a:pt x="86" y="112"/>
                </a:lnTo>
                <a:lnTo>
                  <a:pt x="73" y="0"/>
                </a:lnTo>
                <a:close/>
              </a:path>
            </a:pathLst>
          </a:custGeom>
          <a:solidFill>
            <a:srgbClr val="3AB1C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"/>
          <p:cNvSpPr/>
          <p:nvPr/>
        </p:nvSpPr>
        <p:spPr>
          <a:xfrm>
            <a:off x="3119211" y="6395812"/>
            <a:ext cx="136525" cy="209550"/>
          </a:xfrm>
          <a:custGeom>
            <a:avLst/>
            <a:gdLst/>
            <a:ahLst/>
            <a:cxnLst/>
            <a:rect l="l" t="t" r="r" b="b"/>
            <a:pathLst>
              <a:path w="86" h="132" extrusionOk="0">
                <a:moveTo>
                  <a:pt x="73" y="0"/>
                </a:moveTo>
                <a:lnTo>
                  <a:pt x="10" y="19"/>
                </a:lnTo>
                <a:lnTo>
                  <a:pt x="0" y="132"/>
                </a:lnTo>
                <a:lnTo>
                  <a:pt x="86" y="112"/>
                </a:lnTo>
                <a:lnTo>
                  <a:pt x="7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p6"/>
          <p:cNvSpPr/>
          <p:nvPr/>
        </p:nvSpPr>
        <p:spPr>
          <a:xfrm>
            <a:off x="3096986" y="6573612"/>
            <a:ext cx="184150" cy="293688"/>
          </a:xfrm>
          <a:custGeom>
            <a:avLst/>
            <a:gdLst/>
            <a:ahLst/>
            <a:cxnLst/>
            <a:rect l="l" t="t" r="r" b="b"/>
            <a:pathLst>
              <a:path w="116" h="185" extrusionOk="0">
                <a:moveTo>
                  <a:pt x="100" y="0"/>
                </a:moveTo>
                <a:lnTo>
                  <a:pt x="14" y="20"/>
                </a:lnTo>
                <a:lnTo>
                  <a:pt x="0" y="185"/>
                </a:lnTo>
                <a:lnTo>
                  <a:pt x="81" y="185"/>
                </a:lnTo>
                <a:lnTo>
                  <a:pt x="116" y="128"/>
                </a:lnTo>
                <a:lnTo>
                  <a:pt x="100" y="0"/>
                </a:lnTo>
                <a:close/>
              </a:path>
            </a:pathLst>
          </a:custGeom>
          <a:solidFill>
            <a:srgbClr val="30AA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6"/>
          <p:cNvSpPr/>
          <p:nvPr/>
        </p:nvSpPr>
        <p:spPr>
          <a:xfrm>
            <a:off x="3096986" y="6573612"/>
            <a:ext cx="184150" cy="293688"/>
          </a:xfrm>
          <a:custGeom>
            <a:avLst/>
            <a:gdLst/>
            <a:ahLst/>
            <a:cxnLst/>
            <a:rect l="l" t="t" r="r" b="b"/>
            <a:pathLst>
              <a:path w="116" h="185" extrusionOk="0">
                <a:moveTo>
                  <a:pt x="100" y="0"/>
                </a:moveTo>
                <a:lnTo>
                  <a:pt x="14" y="20"/>
                </a:lnTo>
                <a:lnTo>
                  <a:pt x="0" y="185"/>
                </a:lnTo>
                <a:lnTo>
                  <a:pt x="81" y="185"/>
                </a:lnTo>
                <a:lnTo>
                  <a:pt x="116" y="128"/>
                </a:lnTo>
                <a:lnTo>
                  <a:pt x="10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6"/>
          <p:cNvSpPr/>
          <p:nvPr/>
        </p:nvSpPr>
        <p:spPr>
          <a:xfrm>
            <a:off x="3225573" y="6776812"/>
            <a:ext cx="66675" cy="90488"/>
          </a:xfrm>
          <a:custGeom>
            <a:avLst/>
            <a:gdLst/>
            <a:ahLst/>
            <a:cxnLst/>
            <a:rect l="l" t="t" r="r" b="b"/>
            <a:pathLst>
              <a:path w="42" h="57" extrusionOk="0">
                <a:moveTo>
                  <a:pt x="35" y="0"/>
                </a:moveTo>
                <a:lnTo>
                  <a:pt x="0" y="57"/>
                </a:lnTo>
                <a:lnTo>
                  <a:pt x="42" y="57"/>
                </a:lnTo>
                <a:lnTo>
                  <a:pt x="35" y="0"/>
                </a:lnTo>
                <a:close/>
              </a:path>
            </a:pathLst>
          </a:custGeom>
          <a:solidFill>
            <a:srgbClr val="37B0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6"/>
          <p:cNvSpPr/>
          <p:nvPr/>
        </p:nvSpPr>
        <p:spPr>
          <a:xfrm>
            <a:off x="3225573" y="6776812"/>
            <a:ext cx="66675" cy="90488"/>
          </a:xfrm>
          <a:custGeom>
            <a:avLst/>
            <a:gdLst/>
            <a:ahLst/>
            <a:cxnLst/>
            <a:rect l="l" t="t" r="r" b="b"/>
            <a:pathLst>
              <a:path w="42" h="57" extrusionOk="0">
                <a:moveTo>
                  <a:pt x="35" y="0"/>
                </a:moveTo>
                <a:lnTo>
                  <a:pt x="0" y="57"/>
                </a:lnTo>
                <a:lnTo>
                  <a:pt x="42" y="57"/>
                </a:lnTo>
                <a:lnTo>
                  <a:pt x="3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"/>
          <p:cNvSpPr/>
          <p:nvPr/>
        </p:nvSpPr>
        <p:spPr>
          <a:xfrm>
            <a:off x="3177948" y="5927499"/>
            <a:ext cx="1588" cy="1588"/>
          </a:xfrm>
          <a:prstGeom prst="rect">
            <a:avLst/>
          </a:prstGeom>
          <a:solidFill>
            <a:srgbClr val="B4E9E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"/>
          <p:cNvSpPr/>
          <p:nvPr/>
        </p:nvSpPr>
        <p:spPr>
          <a:xfrm>
            <a:off x="3177948" y="5927499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"/>
          <p:cNvSpPr/>
          <p:nvPr/>
        </p:nvSpPr>
        <p:spPr>
          <a:xfrm>
            <a:off x="3023961" y="5927499"/>
            <a:ext cx="153988" cy="688975"/>
          </a:xfrm>
          <a:custGeom>
            <a:avLst/>
            <a:gdLst/>
            <a:ahLst/>
            <a:cxnLst/>
            <a:rect l="l" t="t" r="r" b="b"/>
            <a:pathLst>
              <a:path w="97" h="434" extrusionOk="0">
                <a:moveTo>
                  <a:pt x="97" y="0"/>
                </a:moveTo>
                <a:lnTo>
                  <a:pt x="0" y="341"/>
                </a:lnTo>
                <a:lnTo>
                  <a:pt x="29" y="327"/>
                </a:lnTo>
                <a:lnTo>
                  <a:pt x="32" y="434"/>
                </a:lnTo>
                <a:lnTo>
                  <a:pt x="29" y="327"/>
                </a:lnTo>
                <a:lnTo>
                  <a:pt x="70" y="314"/>
                </a:lnTo>
                <a:lnTo>
                  <a:pt x="97" y="0"/>
                </a:lnTo>
                <a:lnTo>
                  <a:pt x="97" y="0"/>
                </a:lnTo>
                <a:close/>
              </a:path>
            </a:pathLst>
          </a:custGeom>
          <a:solidFill>
            <a:srgbClr val="65CA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"/>
          <p:cNvSpPr/>
          <p:nvPr/>
        </p:nvSpPr>
        <p:spPr>
          <a:xfrm>
            <a:off x="3023961" y="5927499"/>
            <a:ext cx="153988" cy="688975"/>
          </a:xfrm>
          <a:custGeom>
            <a:avLst/>
            <a:gdLst/>
            <a:ahLst/>
            <a:cxnLst/>
            <a:rect l="l" t="t" r="r" b="b"/>
            <a:pathLst>
              <a:path w="97" h="434" extrusionOk="0">
                <a:moveTo>
                  <a:pt x="97" y="0"/>
                </a:moveTo>
                <a:lnTo>
                  <a:pt x="0" y="341"/>
                </a:lnTo>
                <a:lnTo>
                  <a:pt x="29" y="327"/>
                </a:lnTo>
                <a:lnTo>
                  <a:pt x="32" y="434"/>
                </a:lnTo>
                <a:lnTo>
                  <a:pt x="29" y="327"/>
                </a:lnTo>
                <a:lnTo>
                  <a:pt x="70" y="314"/>
                </a:lnTo>
                <a:lnTo>
                  <a:pt x="97" y="0"/>
                </a:lnTo>
                <a:lnTo>
                  <a:pt x="9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"/>
          <p:cNvSpPr/>
          <p:nvPr/>
        </p:nvSpPr>
        <p:spPr>
          <a:xfrm>
            <a:off x="2974748" y="6446612"/>
            <a:ext cx="100013" cy="192088"/>
          </a:xfrm>
          <a:custGeom>
            <a:avLst/>
            <a:gdLst/>
            <a:ahLst/>
            <a:cxnLst/>
            <a:rect l="l" t="t" r="r" b="b"/>
            <a:pathLst>
              <a:path w="63" h="121" extrusionOk="0">
                <a:moveTo>
                  <a:pt x="60" y="0"/>
                </a:moveTo>
                <a:lnTo>
                  <a:pt x="31" y="14"/>
                </a:lnTo>
                <a:lnTo>
                  <a:pt x="0" y="121"/>
                </a:lnTo>
                <a:lnTo>
                  <a:pt x="63" y="107"/>
                </a:lnTo>
                <a:lnTo>
                  <a:pt x="60" y="0"/>
                </a:lnTo>
                <a:close/>
              </a:path>
            </a:pathLst>
          </a:custGeom>
          <a:solidFill>
            <a:srgbClr val="3CB2C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"/>
          <p:cNvSpPr/>
          <p:nvPr/>
        </p:nvSpPr>
        <p:spPr>
          <a:xfrm>
            <a:off x="2974748" y="6446612"/>
            <a:ext cx="100013" cy="192088"/>
          </a:xfrm>
          <a:custGeom>
            <a:avLst/>
            <a:gdLst/>
            <a:ahLst/>
            <a:cxnLst/>
            <a:rect l="l" t="t" r="r" b="b"/>
            <a:pathLst>
              <a:path w="63" h="121" extrusionOk="0">
                <a:moveTo>
                  <a:pt x="60" y="0"/>
                </a:moveTo>
                <a:lnTo>
                  <a:pt x="31" y="14"/>
                </a:lnTo>
                <a:lnTo>
                  <a:pt x="0" y="121"/>
                </a:lnTo>
                <a:lnTo>
                  <a:pt x="63" y="107"/>
                </a:lnTo>
                <a:lnTo>
                  <a:pt x="6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"/>
          <p:cNvSpPr/>
          <p:nvPr/>
        </p:nvSpPr>
        <p:spPr>
          <a:xfrm>
            <a:off x="2931886" y="6616474"/>
            <a:ext cx="147638" cy="250825"/>
          </a:xfrm>
          <a:custGeom>
            <a:avLst/>
            <a:gdLst/>
            <a:ahLst/>
            <a:cxnLst/>
            <a:rect l="l" t="t" r="r" b="b"/>
            <a:pathLst>
              <a:path w="93" h="158" extrusionOk="0">
                <a:moveTo>
                  <a:pt x="90" y="0"/>
                </a:moveTo>
                <a:lnTo>
                  <a:pt x="27" y="14"/>
                </a:lnTo>
                <a:lnTo>
                  <a:pt x="0" y="108"/>
                </a:lnTo>
                <a:lnTo>
                  <a:pt x="51" y="158"/>
                </a:lnTo>
                <a:lnTo>
                  <a:pt x="93" y="158"/>
                </a:lnTo>
                <a:lnTo>
                  <a:pt x="90" y="0"/>
                </a:lnTo>
                <a:close/>
              </a:path>
            </a:pathLst>
          </a:custGeom>
          <a:solidFill>
            <a:srgbClr val="32AB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"/>
          <p:cNvSpPr/>
          <p:nvPr/>
        </p:nvSpPr>
        <p:spPr>
          <a:xfrm>
            <a:off x="2931886" y="6616474"/>
            <a:ext cx="147638" cy="250825"/>
          </a:xfrm>
          <a:custGeom>
            <a:avLst/>
            <a:gdLst/>
            <a:ahLst/>
            <a:cxnLst/>
            <a:rect l="l" t="t" r="r" b="b"/>
            <a:pathLst>
              <a:path w="93" h="158" extrusionOk="0">
                <a:moveTo>
                  <a:pt x="90" y="0"/>
                </a:moveTo>
                <a:lnTo>
                  <a:pt x="27" y="14"/>
                </a:lnTo>
                <a:lnTo>
                  <a:pt x="0" y="108"/>
                </a:lnTo>
                <a:lnTo>
                  <a:pt x="51" y="158"/>
                </a:lnTo>
                <a:lnTo>
                  <a:pt x="93" y="158"/>
                </a:lnTo>
                <a:lnTo>
                  <a:pt x="9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"/>
          <p:cNvSpPr/>
          <p:nvPr/>
        </p:nvSpPr>
        <p:spPr>
          <a:xfrm>
            <a:off x="3069998" y="6425974"/>
            <a:ext cx="65088" cy="190500"/>
          </a:xfrm>
          <a:custGeom>
            <a:avLst/>
            <a:gdLst/>
            <a:ahLst/>
            <a:cxnLst/>
            <a:rect l="l" t="t" r="r" b="b"/>
            <a:pathLst>
              <a:path w="41" h="120" extrusionOk="0">
                <a:moveTo>
                  <a:pt x="41" y="0"/>
                </a:moveTo>
                <a:lnTo>
                  <a:pt x="0" y="13"/>
                </a:lnTo>
                <a:lnTo>
                  <a:pt x="3" y="120"/>
                </a:lnTo>
                <a:lnTo>
                  <a:pt x="31" y="113"/>
                </a:lnTo>
                <a:lnTo>
                  <a:pt x="41" y="0"/>
                </a:lnTo>
                <a:close/>
              </a:path>
            </a:pathLst>
          </a:custGeom>
          <a:solidFill>
            <a:srgbClr val="39B0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p6"/>
          <p:cNvSpPr/>
          <p:nvPr/>
        </p:nvSpPr>
        <p:spPr>
          <a:xfrm>
            <a:off x="3069998" y="6425974"/>
            <a:ext cx="65088" cy="190500"/>
          </a:xfrm>
          <a:custGeom>
            <a:avLst/>
            <a:gdLst/>
            <a:ahLst/>
            <a:cxnLst/>
            <a:rect l="l" t="t" r="r" b="b"/>
            <a:pathLst>
              <a:path w="41" h="120" extrusionOk="0">
                <a:moveTo>
                  <a:pt x="41" y="0"/>
                </a:moveTo>
                <a:lnTo>
                  <a:pt x="0" y="13"/>
                </a:lnTo>
                <a:lnTo>
                  <a:pt x="3" y="120"/>
                </a:lnTo>
                <a:lnTo>
                  <a:pt x="31" y="113"/>
                </a:lnTo>
                <a:lnTo>
                  <a:pt x="4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p6"/>
          <p:cNvSpPr/>
          <p:nvPr/>
        </p:nvSpPr>
        <p:spPr>
          <a:xfrm>
            <a:off x="3074761" y="6605362"/>
            <a:ext cx="44450" cy="261938"/>
          </a:xfrm>
          <a:custGeom>
            <a:avLst/>
            <a:gdLst/>
            <a:ahLst/>
            <a:cxnLst/>
            <a:rect l="l" t="t" r="r" b="b"/>
            <a:pathLst>
              <a:path w="28" h="165" extrusionOk="0">
                <a:moveTo>
                  <a:pt x="28" y="0"/>
                </a:moveTo>
                <a:lnTo>
                  <a:pt x="0" y="7"/>
                </a:lnTo>
                <a:lnTo>
                  <a:pt x="3" y="165"/>
                </a:lnTo>
                <a:lnTo>
                  <a:pt x="14" y="165"/>
                </a:lnTo>
                <a:lnTo>
                  <a:pt x="28" y="0"/>
                </a:lnTo>
                <a:close/>
              </a:path>
            </a:pathLst>
          </a:custGeom>
          <a:solidFill>
            <a:srgbClr val="2FAA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"/>
          <p:cNvSpPr/>
          <p:nvPr/>
        </p:nvSpPr>
        <p:spPr>
          <a:xfrm>
            <a:off x="3074761" y="6605362"/>
            <a:ext cx="44450" cy="261938"/>
          </a:xfrm>
          <a:custGeom>
            <a:avLst/>
            <a:gdLst/>
            <a:ahLst/>
            <a:cxnLst/>
            <a:rect l="l" t="t" r="r" b="b"/>
            <a:pathLst>
              <a:path w="28" h="165" extrusionOk="0">
                <a:moveTo>
                  <a:pt x="28" y="0"/>
                </a:moveTo>
                <a:lnTo>
                  <a:pt x="0" y="7"/>
                </a:lnTo>
                <a:lnTo>
                  <a:pt x="3" y="165"/>
                </a:lnTo>
                <a:lnTo>
                  <a:pt x="14" y="165"/>
                </a:lnTo>
                <a:lnTo>
                  <a:pt x="2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6"/>
          <p:cNvSpPr/>
          <p:nvPr/>
        </p:nvSpPr>
        <p:spPr>
          <a:xfrm>
            <a:off x="791936" y="5710012"/>
            <a:ext cx="188913" cy="219075"/>
          </a:xfrm>
          <a:custGeom>
            <a:avLst/>
            <a:gdLst/>
            <a:ahLst/>
            <a:cxnLst/>
            <a:rect l="l" t="t" r="r" b="b"/>
            <a:pathLst>
              <a:path w="119" h="138" extrusionOk="0">
                <a:moveTo>
                  <a:pt x="0" y="0"/>
                </a:moveTo>
                <a:lnTo>
                  <a:pt x="12" y="69"/>
                </a:lnTo>
                <a:lnTo>
                  <a:pt x="119" y="138"/>
                </a:lnTo>
                <a:lnTo>
                  <a:pt x="0" y="0"/>
                </a:lnTo>
                <a:close/>
              </a:path>
            </a:pathLst>
          </a:custGeom>
          <a:solidFill>
            <a:srgbClr val="C0EC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"/>
          <p:cNvSpPr/>
          <p:nvPr/>
        </p:nvSpPr>
        <p:spPr>
          <a:xfrm>
            <a:off x="791936" y="5710012"/>
            <a:ext cx="188913" cy="219075"/>
          </a:xfrm>
          <a:custGeom>
            <a:avLst/>
            <a:gdLst/>
            <a:ahLst/>
            <a:cxnLst/>
            <a:rect l="l" t="t" r="r" b="b"/>
            <a:pathLst>
              <a:path w="119" h="138" extrusionOk="0">
                <a:moveTo>
                  <a:pt x="0" y="0"/>
                </a:moveTo>
                <a:lnTo>
                  <a:pt x="12" y="69"/>
                </a:lnTo>
                <a:lnTo>
                  <a:pt x="119" y="13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6"/>
          <p:cNvSpPr/>
          <p:nvPr/>
        </p:nvSpPr>
        <p:spPr>
          <a:xfrm>
            <a:off x="810986" y="5819549"/>
            <a:ext cx="673100" cy="803275"/>
          </a:xfrm>
          <a:custGeom>
            <a:avLst/>
            <a:gdLst/>
            <a:ahLst/>
            <a:cxnLst/>
            <a:rect l="l" t="t" r="r" b="b"/>
            <a:pathLst>
              <a:path w="424" h="506" extrusionOk="0">
                <a:moveTo>
                  <a:pt x="0" y="0"/>
                </a:moveTo>
                <a:lnTo>
                  <a:pt x="21" y="124"/>
                </a:lnTo>
                <a:lnTo>
                  <a:pt x="343" y="506"/>
                </a:lnTo>
                <a:lnTo>
                  <a:pt x="424" y="439"/>
                </a:lnTo>
                <a:lnTo>
                  <a:pt x="107" y="69"/>
                </a:lnTo>
                <a:lnTo>
                  <a:pt x="0" y="0"/>
                </a:lnTo>
                <a:close/>
              </a:path>
            </a:pathLst>
          </a:custGeom>
          <a:solidFill>
            <a:srgbClr val="58C6D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"/>
          <p:cNvSpPr/>
          <p:nvPr/>
        </p:nvSpPr>
        <p:spPr>
          <a:xfrm>
            <a:off x="810986" y="5819549"/>
            <a:ext cx="673100" cy="803275"/>
          </a:xfrm>
          <a:custGeom>
            <a:avLst/>
            <a:gdLst/>
            <a:ahLst/>
            <a:cxnLst/>
            <a:rect l="l" t="t" r="r" b="b"/>
            <a:pathLst>
              <a:path w="424" h="506" extrusionOk="0">
                <a:moveTo>
                  <a:pt x="0" y="0"/>
                </a:moveTo>
                <a:lnTo>
                  <a:pt x="21" y="124"/>
                </a:lnTo>
                <a:lnTo>
                  <a:pt x="343" y="506"/>
                </a:lnTo>
                <a:lnTo>
                  <a:pt x="424" y="439"/>
                </a:lnTo>
                <a:lnTo>
                  <a:pt x="107" y="6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6"/>
          <p:cNvSpPr/>
          <p:nvPr/>
        </p:nvSpPr>
        <p:spPr>
          <a:xfrm>
            <a:off x="844323" y="6016399"/>
            <a:ext cx="511175" cy="806450"/>
          </a:xfrm>
          <a:custGeom>
            <a:avLst/>
            <a:gdLst/>
            <a:ahLst/>
            <a:cxnLst/>
            <a:rect l="l" t="t" r="r" b="b"/>
            <a:pathLst>
              <a:path w="322" h="508" extrusionOk="0">
                <a:moveTo>
                  <a:pt x="0" y="0"/>
                </a:moveTo>
                <a:lnTo>
                  <a:pt x="82" y="478"/>
                </a:lnTo>
                <a:lnTo>
                  <a:pt x="172" y="508"/>
                </a:lnTo>
                <a:lnTo>
                  <a:pt x="322" y="382"/>
                </a:lnTo>
                <a:lnTo>
                  <a:pt x="0" y="0"/>
                </a:lnTo>
                <a:close/>
              </a:path>
            </a:pathLst>
          </a:custGeom>
          <a:solidFill>
            <a:srgbClr val="67CC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6"/>
          <p:cNvSpPr/>
          <p:nvPr/>
        </p:nvSpPr>
        <p:spPr>
          <a:xfrm>
            <a:off x="844323" y="6016399"/>
            <a:ext cx="511175" cy="806450"/>
          </a:xfrm>
          <a:custGeom>
            <a:avLst/>
            <a:gdLst/>
            <a:ahLst/>
            <a:cxnLst/>
            <a:rect l="l" t="t" r="r" b="b"/>
            <a:pathLst>
              <a:path w="322" h="508" extrusionOk="0">
                <a:moveTo>
                  <a:pt x="0" y="0"/>
                </a:moveTo>
                <a:lnTo>
                  <a:pt x="82" y="478"/>
                </a:lnTo>
                <a:lnTo>
                  <a:pt x="172" y="508"/>
                </a:lnTo>
                <a:lnTo>
                  <a:pt x="322" y="38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6"/>
          <p:cNvSpPr/>
          <p:nvPr/>
        </p:nvSpPr>
        <p:spPr>
          <a:xfrm>
            <a:off x="1355498" y="6516462"/>
            <a:ext cx="430213" cy="350838"/>
          </a:xfrm>
          <a:custGeom>
            <a:avLst/>
            <a:gdLst/>
            <a:ahLst/>
            <a:cxnLst/>
            <a:rect l="l" t="t" r="r" b="b"/>
            <a:pathLst>
              <a:path w="271" h="221" extrusionOk="0">
                <a:moveTo>
                  <a:pt x="81" y="0"/>
                </a:moveTo>
                <a:lnTo>
                  <a:pt x="0" y="67"/>
                </a:lnTo>
                <a:lnTo>
                  <a:pt x="132" y="221"/>
                </a:lnTo>
                <a:lnTo>
                  <a:pt x="271" y="221"/>
                </a:lnTo>
                <a:lnTo>
                  <a:pt x="81" y="0"/>
                </a:lnTo>
                <a:close/>
              </a:path>
            </a:pathLst>
          </a:custGeom>
          <a:solidFill>
            <a:srgbClr val="32AC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6"/>
          <p:cNvSpPr/>
          <p:nvPr/>
        </p:nvSpPr>
        <p:spPr>
          <a:xfrm>
            <a:off x="1355498" y="6516462"/>
            <a:ext cx="430213" cy="350838"/>
          </a:xfrm>
          <a:custGeom>
            <a:avLst/>
            <a:gdLst/>
            <a:ahLst/>
            <a:cxnLst/>
            <a:rect l="l" t="t" r="r" b="b"/>
            <a:pathLst>
              <a:path w="271" h="221" extrusionOk="0">
                <a:moveTo>
                  <a:pt x="81" y="0"/>
                </a:moveTo>
                <a:lnTo>
                  <a:pt x="0" y="67"/>
                </a:lnTo>
                <a:lnTo>
                  <a:pt x="132" y="221"/>
                </a:lnTo>
                <a:lnTo>
                  <a:pt x="271" y="221"/>
                </a:lnTo>
                <a:lnTo>
                  <a:pt x="8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"/>
          <p:cNvSpPr/>
          <p:nvPr/>
        </p:nvSpPr>
        <p:spPr>
          <a:xfrm>
            <a:off x="1117373" y="6622824"/>
            <a:ext cx="447675" cy="244475"/>
          </a:xfrm>
          <a:custGeom>
            <a:avLst/>
            <a:gdLst/>
            <a:ahLst/>
            <a:cxnLst/>
            <a:rect l="l" t="t" r="r" b="b"/>
            <a:pathLst>
              <a:path w="282" h="154" extrusionOk="0">
                <a:moveTo>
                  <a:pt x="150" y="0"/>
                </a:moveTo>
                <a:lnTo>
                  <a:pt x="0" y="126"/>
                </a:lnTo>
                <a:lnTo>
                  <a:pt x="88" y="154"/>
                </a:lnTo>
                <a:lnTo>
                  <a:pt x="282" y="154"/>
                </a:lnTo>
                <a:lnTo>
                  <a:pt x="150" y="0"/>
                </a:lnTo>
                <a:close/>
              </a:path>
            </a:pathLst>
          </a:custGeom>
          <a:solidFill>
            <a:srgbClr val="3AB2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p6"/>
          <p:cNvSpPr/>
          <p:nvPr/>
        </p:nvSpPr>
        <p:spPr>
          <a:xfrm>
            <a:off x="1117373" y="6622824"/>
            <a:ext cx="447675" cy="244475"/>
          </a:xfrm>
          <a:custGeom>
            <a:avLst/>
            <a:gdLst/>
            <a:ahLst/>
            <a:cxnLst/>
            <a:rect l="l" t="t" r="r" b="b"/>
            <a:pathLst>
              <a:path w="282" h="154" extrusionOk="0">
                <a:moveTo>
                  <a:pt x="150" y="0"/>
                </a:moveTo>
                <a:lnTo>
                  <a:pt x="0" y="126"/>
                </a:lnTo>
                <a:lnTo>
                  <a:pt x="88" y="154"/>
                </a:lnTo>
                <a:lnTo>
                  <a:pt x="282" y="154"/>
                </a:lnTo>
                <a:lnTo>
                  <a:pt x="15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"/>
          <p:cNvSpPr/>
          <p:nvPr/>
        </p:nvSpPr>
        <p:spPr>
          <a:xfrm>
            <a:off x="782411" y="5710012"/>
            <a:ext cx="28575" cy="109538"/>
          </a:xfrm>
          <a:custGeom>
            <a:avLst/>
            <a:gdLst/>
            <a:ahLst/>
            <a:cxnLst/>
            <a:rect l="l" t="t" r="r" b="b"/>
            <a:pathLst>
              <a:path w="18" h="69" extrusionOk="0">
                <a:moveTo>
                  <a:pt x="6" y="0"/>
                </a:moveTo>
                <a:lnTo>
                  <a:pt x="0" y="57"/>
                </a:lnTo>
                <a:lnTo>
                  <a:pt x="18" y="69"/>
                </a:lnTo>
                <a:lnTo>
                  <a:pt x="6" y="0"/>
                </a:lnTo>
                <a:close/>
              </a:path>
            </a:pathLst>
          </a:custGeom>
          <a:solidFill>
            <a:srgbClr val="C4EDF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p6"/>
          <p:cNvSpPr/>
          <p:nvPr/>
        </p:nvSpPr>
        <p:spPr>
          <a:xfrm>
            <a:off x="782411" y="5710012"/>
            <a:ext cx="28575" cy="109538"/>
          </a:xfrm>
          <a:custGeom>
            <a:avLst/>
            <a:gdLst/>
            <a:ahLst/>
            <a:cxnLst/>
            <a:rect l="l" t="t" r="r" b="b"/>
            <a:pathLst>
              <a:path w="18" h="69" extrusionOk="0">
                <a:moveTo>
                  <a:pt x="6" y="0"/>
                </a:moveTo>
                <a:lnTo>
                  <a:pt x="0" y="57"/>
                </a:lnTo>
                <a:lnTo>
                  <a:pt x="18" y="69"/>
                </a:lnTo>
                <a:lnTo>
                  <a:pt x="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" name="Google Shape;1126;p6"/>
          <p:cNvSpPr/>
          <p:nvPr/>
        </p:nvSpPr>
        <p:spPr>
          <a:xfrm>
            <a:off x="768123" y="5800499"/>
            <a:ext cx="76200" cy="215900"/>
          </a:xfrm>
          <a:custGeom>
            <a:avLst/>
            <a:gdLst/>
            <a:ahLst/>
            <a:cxnLst/>
            <a:rect l="l" t="t" r="r" b="b"/>
            <a:pathLst>
              <a:path w="48" h="136" extrusionOk="0">
                <a:moveTo>
                  <a:pt x="9" y="0"/>
                </a:moveTo>
                <a:lnTo>
                  <a:pt x="0" y="79"/>
                </a:lnTo>
                <a:lnTo>
                  <a:pt x="48" y="136"/>
                </a:lnTo>
                <a:lnTo>
                  <a:pt x="27" y="12"/>
                </a:lnTo>
                <a:lnTo>
                  <a:pt x="9" y="0"/>
                </a:lnTo>
                <a:close/>
              </a:path>
            </a:pathLst>
          </a:custGeom>
          <a:solidFill>
            <a:srgbClr val="5AC7D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p6"/>
          <p:cNvSpPr/>
          <p:nvPr/>
        </p:nvSpPr>
        <p:spPr>
          <a:xfrm>
            <a:off x="768123" y="5800499"/>
            <a:ext cx="76200" cy="215900"/>
          </a:xfrm>
          <a:custGeom>
            <a:avLst/>
            <a:gdLst/>
            <a:ahLst/>
            <a:cxnLst/>
            <a:rect l="l" t="t" r="r" b="b"/>
            <a:pathLst>
              <a:path w="48" h="136" extrusionOk="0">
                <a:moveTo>
                  <a:pt x="9" y="0"/>
                </a:moveTo>
                <a:lnTo>
                  <a:pt x="0" y="79"/>
                </a:lnTo>
                <a:lnTo>
                  <a:pt x="48" y="136"/>
                </a:lnTo>
                <a:lnTo>
                  <a:pt x="27" y="12"/>
                </a:lnTo>
                <a:lnTo>
                  <a:pt x="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p6"/>
          <p:cNvSpPr/>
          <p:nvPr/>
        </p:nvSpPr>
        <p:spPr>
          <a:xfrm>
            <a:off x="679223" y="5925911"/>
            <a:ext cx="295275" cy="849312"/>
          </a:xfrm>
          <a:custGeom>
            <a:avLst/>
            <a:gdLst/>
            <a:ahLst/>
            <a:cxnLst/>
            <a:rect l="l" t="t" r="r" b="b"/>
            <a:pathLst>
              <a:path w="186" h="535" extrusionOk="0">
                <a:moveTo>
                  <a:pt x="56" y="0"/>
                </a:moveTo>
                <a:lnTo>
                  <a:pt x="6" y="469"/>
                </a:lnTo>
                <a:lnTo>
                  <a:pt x="63" y="494"/>
                </a:lnTo>
                <a:lnTo>
                  <a:pt x="0" y="524"/>
                </a:lnTo>
                <a:lnTo>
                  <a:pt x="63" y="494"/>
                </a:lnTo>
                <a:lnTo>
                  <a:pt x="186" y="535"/>
                </a:lnTo>
                <a:lnTo>
                  <a:pt x="104" y="57"/>
                </a:lnTo>
                <a:lnTo>
                  <a:pt x="56" y="0"/>
                </a:lnTo>
                <a:close/>
              </a:path>
            </a:pathLst>
          </a:custGeom>
          <a:solidFill>
            <a:srgbClr val="69CDD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6"/>
          <p:cNvSpPr/>
          <p:nvPr/>
        </p:nvSpPr>
        <p:spPr>
          <a:xfrm>
            <a:off x="679223" y="5925911"/>
            <a:ext cx="295275" cy="849312"/>
          </a:xfrm>
          <a:custGeom>
            <a:avLst/>
            <a:gdLst/>
            <a:ahLst/>
            <a:cxnLst/>
            <a:rect l="l" t="t" r="r" b="b"/>
            <a:pathLst>
              <a:path w="186" h="535" extrusionOk="0">
                <a:moveTo>
                  <a:pt x="56" y="0"/>
                </a:moveTo>
                <a:lnTo>
                  <a:pt x="6" y="469"/>
                </a:lnTo>
                <a:lnTo>
                  <a:pt x="63" y="494"/>
                </a:lnTo>
                <a:lnTo>
                  <a:pt x="0" y="524"/>
                </a:lnTo>
                <a:lnTo>
                  <a:pt x="63" y="494"/>
                </a:lnTo>
                <a:lnTo>
                  <a:pt x="186" y="535"/>
                </a:lnTo>
                <a:lnTo>
                  <a:pt x="104" y="57"/>
                </a:lnTo>
                <a:lnTo>
                  <a:pt x="5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p6"/>
          <p:cNvSpPr/>
          <p:nvPr/>
        </p:nvSpPr>
        <p:spPr>
          <a:xfrm>
            <a:off x="352198" y="5710011"/>
            <a:ext cx="439738" cy="922337"/>
          </a:xfrm>
          <a:custGeom>
            <a:avLst/>
            <a:gdLst/>
            <a:ahLst/>
            <a:cxnLst/>
            <a:rect l="l" t="t" r="r" b="b"/>
            <a:pathLst>
              <a:path w="277" h="581" extrusionOk="0">
                <a:moveTo>
                  <a:pt x="129" y="284"/>
                </a:moveTo>
                <a:lnTo>
                  <a:pt x="7" y="519"/>
                </a:lnTo>
                <a:lnTo>
                  <a:pt x="50" y="532"/>
                </a:lnTo>
                <a:lnTo>
                  <a:pt x="0" y="581"/>
                </a:lnTo>
                <a:lnTo>
                  <a:pt x="50" y="532"/>
                </a:lnTo>
                <a:lnTo>
                  <a:pt x="155" y="579"/>
                </a:lnTo>
                <a:lnTo>
                  <a:pt x="129" y="284"/>
                </a:lnTo>
                <a:close/>
                <a:moveTo>
                  <a:pt x="277" y="0"/>
                </a:moveTo>
                <a:lnTo>
                  <a:pt x="254" y="45"/>
                </a:lnTo>
                <a:lnTo>
                  <a:pt x="271" y="57"/>
                </a:lnTo>
                <a:lnTo>
                  <a:pt x="277" y="0"/>
                </a:lnTo>
                <a:close/>
              </a:path>
            </a:pathLst>
          </a:custGeom>
          <a:solidFill>
            <a:srgbClr val="CFF1F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6"/>
          <p:cNvSpPr/>
          <p:nvPr/>
        </p:nvSpPr>
        <p:spPr>
          <a:xfrm>
            <a:off x="352198" y="5710011"/>
            <a:ext cx="439738" cy="922337"/>
          </a:xfrm>
          <a:custGeom>
            <a:avLst/>
            <a:gdLst/>
            <a:ahLst/>
            <a:cxnLst/>
            <a:rect l="l" t="t" r="r" b="b"/>
            <a:pathLst>
              <a:path w="277" h="581" extrusionOk="0">
                <a:moveTo>
                  <a:pt x="129" y="284"/>
                </a:moveTo>
                <a:lnTo>
                  <a:pt x="7" y="519"/>
                </a:lnTo>
                <a:lnTo>
                  <a:pt x="50" y="532"/>
                </a:lnTo>
                <a:lnTo>
                  <a:pt x="0" y="581"/>
                </a:lnTo>
                <a:lnTo>
                  <a:pt x="50" y="532"/>
                </a:lnTo>
                <a:lnTo>
                  <a:pt x="155" y="579"/>
                </a:lnTo>
                <a:lnTo>
                  <a:pt x="129" y="284"/>
                </a:lnTo>
                <a:moveTo>
                  <a:pt x="277" y="0"/>
                </a:moveTo>
                <a:lnTo>
                  <a:pt x="254" y="45"/>
                </a:lnTo>
                <a:lnTo>
                  <a:pt x="271" y="57"/>
                </a:lnTo>
                <a:lnTo>
                  <a:pt x="27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6"/>
          <p:cNvSpPr/>
          <p:nvPr/>
        </p:nvSpPr>
        <p:spPr>
          <a:xfrm>
            <a:off x="712561" y="5781449"/>
            <a:ext cx="69850" cy="144462"/>
          </a:xfrm>
          <a:custGeom>
            <a:avLst/>
            <a:gdLst/>
            <a:ahLst/>
            <a:cxnLst/>
            <a:rect l="l" t="t" r="r" b="b"/>
            <a:pathLst>
              <a:path w="44" h="91" extrusionOk="0">
                <a:moveTo>
                  <a:pt x="27" y="0"/>
                </a:moveTo>
                <a:lnTo>
                  <a:pt x="0" y="50"/>
                </a:lnTo>
                <a:lnTo>
                  <a:pt x="35" y="91"/>
                </a:lnTo>
                <a:lnTo>
                  <a:pt x="44" y="12"/>
                </a:lnTo>
                <a:lnTo>
                  <a:pt x="27" y="0"/>
                </a:lnTo>
                <a:close/>
              </a:path>
            </a:pathLst>
          </a:custGeom>
          <a:solidFill>
            <a:srgbClr val="5FCA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6"/>
          <p:cNvSpPr/>
          <p:nvPr/>
        </p:nvSpPr>
        <p:spPr>
          <a:xfrm>
            <a:off x="712561" y="5781449"/>
            <a:ext cx="69850" cy="144462"/>
          </a:xfrm>
          <a:custGeom>
            <a:avLst/>
            <a:gdLst/>
            <a:ahLst/>
            <a:cxnLst/>
            <a:rect l="l" t="t" r="r" b="b"/>
            <a:pathLst>
              <a:path w="44" h="91" extrusionOk="0">
                <a:moveTo>
                  <a:pt x="27" y="0"/>
                </a:moveTo>
                <a:lnTo>
                  <a:pt x="0" y="50"/>
                </a:lnTo>
                <a:lnTo>
                  <a:pt x="35" y="91"/>
                </a:lnTo>
                <a:lnTo>
                  <a:pt x="44" y="12"/>
                </a:lnTo>
                <a:lnTo>
                  <a:pt x="2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6"/>
          <p:cNvSpPr/>
          <p:nvPr/>
        </p:nvSpPr>
        <p:spPr>
          <a:xfrm>
            <a:off x="556986" y="5860824"/>
            <a:ext cx="211138" cy="809625"/>
          </a:xfrm>
          <a:custGeom>
            <a:avLst/>
            <a:gdLst/>
            <a:ahLst/>
            <a:cxnLst/>
            <a:rect l="l" t="t" r="r" b="b"/>
            <a:pathLst>
              <a:path w="133" h="510" extrusionOk="0">
                <a:moveTo>
                  <a:pt x="98" y="0"/>
                </a:moveTo>
                <a:lnTo>
                  <a:pt x="0" y="189"/>
                </a:lnTo>
                <a:lnTo>
                  <a:pt x="26" y="484"/>
                </a:lnTo>
                <a:lnTo>
                  <a:pt x="83" y="510"/>
                </a:lnTo>
                <a:lnTo>
                  <a:pt x="133" y="41"/>
                </a:lnTo>
                <a:lnTo>
                  <a:pt x="98" y="0"/>
                </a:lnTo>
                <a:close/>
              </a:path>
            </a:pathLst>
          </a:custGeom>
          <a:solidFill>
            <a:srgbClr val="6FD0D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p6"/>
          <p:cNvSpPr/>
          <p:nvPr/>
        </p:nvSpPr>
        <p:spPr>
          <a:xfrm>
            <a:off x="556986" y="5860824"/>
            <a:ext cx="211138" cy="809625"/>
          </a:xfrm>
          <a:custGeom>
            <a:avLst/>
            <a:gdLst/>
            <a:ahLst/>
            <a:cxnLst/>
            <a:rect l="l" t="t" r="r" b="b"/>
            <a:pathLst>
              <a:path w="133" h="510" extrusionOk="0">
                <a:moveTo>
                  <a:pt x="98" y="0"/>
                </a:moveTo>
                <a:lnTo>
                  <a:pt x="0" y="189"/>
                </a:lnTo>
                <a:lnTo>
                  <a:pt x="26" y="484"/>
                </a:lnTo>
                <a:lnTo>
                  <a:pt x="83" y="510"/>
                </a:lnTo>
                <a:lnTo>
                  <a:pt x="133" y="41"/>
                </a:lnTo>
                <a:lnTo>
                  <a:pt x="9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Google Shape;1136;p6"/>
          <p:cNvSpPr/>
          <p:nvPr/>
        </p:nvSpPr>
        <p:spPr>
          <a:xfrm>
            <a:off x="-227" y="5710011"/>
            <a:ext cx="792163" cy="823912"/>
          </a:xfrm>
          <a:custGeom>
            <a:avLst/>
            <a:gdLst/>
            <a:ahLst/>
            <a:cxnLst/>
            <a:rect l="l" t="t" r="r" b="b"/>
            <a:pathLst>
              <a:path w="499" h="519" extrusionOk="0">
                <a:moveTo>
                  <a:pt x="336" y="107"/>
                </a:moveTo>
                <a:lnTo>
                  <a:pt x="0" y="329"/>
                </a:lnTo>
                <a:lnTo>
                  <a:pt x="0" y="390"/>
                </a:lnTo>
                <a:lnTo>
                  <a:pt x="1" y="388"/>
                </a:lnTo>
                <a:lnTo>
                  <a:pt x="111" y="484"/>
                </a:lnTo>
                <a:lnTo>
                  <a:pt x="229" y="519"/>
                </a:lnTo>
                <a:lnTo>
                  <a:pt x="351" y="284"/>
                </a:lnTo>
                <a:lnTo>
                  <a:pt x="336" y="107"/>
                </a:lnTo>
                <a:close/>
                <a:moveTo>
                  <a:pt x="499" y="0"/>
                </a:moveTo>
                <a:lnTo>
                  <a:pt x="453" y="31"/>
                </a:lnTo>
                <a:lnTo>
                  <a:pt x="476" y="45"/>
                </a:lnTo>
                <a:lnTo>
                  <a:pt x="499" y="0"/>
                </a:lnTo>
                <a:close/>
              </a:path>
            </a:pathLst>
          </a:custGeom>
          <a:solidFill>
            <a:srgbClr val="D3F2F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7" name="Google Shape;1137;p6"/>
          <p:cNvSpPr/>
          <p:nvPr/>
        </p:nvSpPr>
        <p:spPr>
          <a:xfrm>
            <a:off x="-227" y="5710011"/>
            <a:ext cx="792163" cy="823912"/>
          </a:xfrm>
          <a:custGeom>
            <a:avLst/>
            <a:gdLst/>
            <a:ahLst/>
            <a:cxnLst/>
            <a:rect l="l" t="t" r="r" b="b"/>
            <a:pathLst>
              <a:path w="499" h="519" extrusionOk="0">
                <a:moveTo>
                  <a:pt x="336" y="107"/>
                </a:moveTo>
                <a:lnTo>
                  <a:pt x="0" y="329"/>
                </a:lnTo>
                <a:lnTo>
                  <a:pt x="0" y="390"/>
                </a:lnTo>
                <a:lnTo>
                  <a:pt x="1" y="388"/>
                </a:lnTo>
                <a:lnTo>
                  <a:pt x="111" y="484"/>
                </a:lnTo>
                <a:lnTo>
                  <a:pt x="229" y="519"/>
                </a:lnTo>
                <a:lnTo>
                  <a:pt x="351" y="284"/>
                </a:lnTo>
                <a:lnTo>
                  <a:pt x="336" y="107"/>
                </a:lnTo>
                <a:moveTo>
                  <a:pt x="499" y="0"/>
                </a:moveTo>
                <a:lnTo>
                  <a:pt x="453" y="31"/>
                </a:lnTo>
                <a:lnTo>
                  <a:pt x="476" y="45"/>
                </a:lnTo>
                <a:lnTo>
                  <a:pt x="49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p6"/>
          <p:cNvSpPr/>
          <p:nvPr/>
        </p:nvSpPr>
        <p:spPr>
          <a:xfrm>
            <a:off x="658586" y="5759224"/>
            <a:ext cx="96838" cy="101600"/>
          </a:xfrm>
          <a:custGeom>
            <a:avLst/>
            <a:gdLst/>
            <a:ahLst/>
            <a:cxnLst/>
            <a:rect l="l" t="t" r="r" b="b"/>
            <a:pathLst>
              <a:path w="61" h="64" extrusionOk="0">
                <a:moveTo>
                  <a:pt x="38" y="0"/>
                </a:moveTo>
                <a:lnTo>
                  <a:pt x="0" y="24"/>
                </a:lnTo>
                <a:lnTo>
                  <a:pt x="34" y="64"/>
                </a:lnTo>
                <a:lnTo>
                  <a:pt x="61" y="14"/>
                </a:lnTo>
                <a:lnTo>
                  <a:pt x="38" y="0"/>
                </a:lnTo>
                <a:close/>
              </a:path>
            </a:pathLst>
          </a:custGeom>
          <a:solidFill>
            <a:srgbClr val="61CB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6"/>
          <p:cNvSpPr/>
          <p:nvPr/>
        </p:nvSpPr>
        <p:spPr>
          <a:xfrm>
            <a:off x="658586" y="5759224"/>
            <a:ext cx="96838" cy="101600"/>
          </a:xfrm>
          <a:custGeom>
            <a:avLst/>
            <a:gdLst/>
            <a:ahLst/>
            <a:cxnLst/>
            <a:rect l="l" t="t" r="r" b="b"/>
            <a:pathLst>
              <a:path w="61" h="64" extrusionOk="0">
                <a:moveTo>
                  <a:pt x="38" y="0"/>
                </a:moveTo>
                <a:lnTo>
                  <a:pt x="0" y="24"/>
                </a:lnTo>
                <a:lnTo>
                  <a:pt x="34" y="64"/>
                </a:lnTo>
                <a:lnTo>
                  <a:pt x="61" y="14"/>
                </a:lnTo>
                <a:lnTo>
                  <a:pt x="3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6"/>
          <p:cNvSpPr/>
          <p:nvPr/>
        </p:nvSpPr>
        <p:spPr>
          <a:xfrm>
            <a:off x="533173" y="5797324"/>
            <a:ext cx="179388" cy="363537"/>
          </a:xfrm>
          <a:custGeom>
            <a:avLst/>
            <a:gdLst/>
            <a:ahLst/>
            <a:cxnLst/>
            <a:rect l="l" t="t" r="r" b="b"/>
            <a:pathLst>
              <a:path w="113" h="229" extrusionOk="0">
                <a:moveTo>
                  <a:pt x="79" y="0"/>
                </a:moveTo>
                <a:lnTo>
                  <a:pt x="0" y="52"/>
                </a:lnTo>
                <a:lnTo>
                  <a:pt x="15" y="229"/>
                </a:lnTo>
                <a:lnTo>
                  <a:pt x="113" y="40"/>
                </a:lnTo>
                <a:lnTo>
                  <a:pt x="79" y="0"/>
                </a:lnTo>
                <a:close/>
              </a:path>
            </a:pathLst>
          </a:custGeom>
          <a:solidFill>
            <a:srgbClr val="72D1D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6"/>
          <p:cNvSpPr/>
          <p:nvPr/>
        </p:nvSpPr>
        <p:spPr>
          <a:xfrm>
            <a:off x="533173" y="5797324"/>
            <a:ext cx="179388" cy="363537"/>
          </a:xfrm>
          <a:custGeom>
            <a:avLst/>
            <a:gdLst/>
            <a:ahLst/>
            <a:cxnLst/>
            <a:rect l="l" t="t" r="r" b="b"/>
            <a:pathLst>
              <a:path w="113" h="229" extrusionOk="0">
                <a:moveTo>
                  <a:pt x="79" y="0"/>
                </a:moveTo>
                <a:lnTo>
                  <a:pt x="0" y="52"/>
                </a:lnTo>
                <a:lnTo>
                  <a:pt x="15" y="229"/>
                </a:lnTo>
                <a:lnTo>
                  <a:pt x="113" y="40"/>
                </a:lnTo>
                <a:lnTo>
                  <a:pt x="7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2" name="Google Shape;1142;p6"/>
          <p:cNvSpPr/>
          <p:nvPr/>
        </p:nvSpPr>
        <p:spPr>
          <a:xfrm>
            <a:off x="-227" y="6325961"/>
            <a:ext cx="176213" cy="152400"/>
          </a:xfrm>
          <a:custGeom>
            <a:avLst/>
            <a:gdLst/>
            <a:ahLst/>
            <a:cxnLst/>
            <a:rect l="l" t="t" r="r" b="b"/>
            <a:pathLst>
              <a:path w="111" h="96" extrusionOk="0">
                <a:moveTo>
                  <a:pt x="1" y="0"/>
                </a:moveTo>
                <a:lnTo>
                  <a:pt x="0" y="2"/>
                </a:lnTo>
                <a:lnTo>
                  <a:pt x="0" y="63"/>
                </a:lnTo>
                <a:lnTo>
                  <a:pt x="111" y="96"/>
                </a:lnTo>
                <a:lnTo>
                  <a:pt x="1" y="0"/>
                </a:lnTo>
                <a:close/>
              </a:path>
            </a:pathLst>
          </a:custGeom>
          <a:solidFill>
            <a:srgbClr val="BEEA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3" name="Google Shape;1143;p6"/>
          <p:cNvSpPr/>
          <p:nvPr/>
        </p:nvSpPr>
        <p:spPr>
          <a:xfrm>
            <a:off x="-227" y="6325961"/>
            <a:ext cx="176213" cy="152400"/>
          </a:xfrm>
          <a:custGeom>
            <a:avLst/>
            <a:gdLst/>
            <a:ahLst/>
            <a:cxnLst/>
            <a:rect l="l" t="t" r="r" b="b"/>
            <a:pathLst>
              <a:path w="111" h="96" extrusionOk="0">
                <a:moveTo>
                  <a:pt x="1" y="0"/>
                </a:moveTo>
                <a:lnTo>
                  <a:pt x="0" y="2"/>
                </a:lnTo>
                <a:lnTo>
                  <a:pt x="0" y="63"/>
                </a:lnTo>
                <a:lnTo>
                  <a:pt x="111" y="96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Google Shape;1144;p6"/>
          <p:cNvSpPr/>
          <p:nvPr/>
        </p:nvSpPr>
        <p:spPr>
          <a:xfrm>
            <a:off x="3508148" y="6678386"/>
            <a:ext cx="230188" cy="188912"/>
          </a:xfrm>
          <a:custGeom>
            <a:avLst/>
            <a:gdLst/>
            <a:ahLst/>
            <a:cxnLst/>
            <a:rect l="l" t="t" r="r" b="b"/>
            <a:pathLst>
              <a:path w="145" h="119" extrusionOk="0">
                <a:moveTo>
                  <a:pt x="145" y="0"/>
                </a:moveTo>
                <a:lnTo>
                  <a:pt x="70" y="61"/>
                </a:lnTo>
                <a:lnTo>
                  <a:pt x="0" y="119"/>
                </a:lnTo>
                <a:lnTo>
                  <a:pt x="89" y="119"/>
                </a:lnTo>
                <a:lnTo>
                  <a:pt x="145" y="0"/>
                </a:lnTo>
                <a:close/>
              </a:path>
            </a:pathLst>
          </a:custGeom>
          <a:solidFill>
            <a:srgbClr val="3DB2C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p6"/>
          <p:cNvSpPr/>
          <p:nvPr/>
        </p:nvSpPr>
        <p:spPr>
          <a:xfrm>
            <a:off x="3508148" y="6678386"/>
            <a:ext cx="230188" cy="188912"/>
          </a:xfrm>
          <a:custGeom>
            <a:avLst/>
            <a:gdLst/>
            <a:ahLst/>
            <a:cxnLst/>
            <a:rect l="l" t="t" r="r" b="b"/>
            <a:pathLst>
              <a:path w="145" h="119" extrusionOk="0">
                <a:moveTo>
                  <a:pt x="145" y="0"/>
                </a:moveTo>
                <a:lnTo>
                  <a:pt x="70" y="61"/>
                </a:lnTo>
                <a:lnTo>
                  <a:pt x="0" y="119"/>
                </a:lnTo>
                <a:lnTo>
                  <a:pt x="89" y="119"/>
                </a:lnTo>
                <a:lnTo>
                  <a:pt x="14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6"/>
          <p:cNvSpPr/>
          <p:nvPr/>
        </p:nvSpPr>
        <p:spPr>
          <a:xfrm>
            <a:off x="2738211" y="6759349"/>
            <a:ext cx="166688" cy="107950"/>
          </a:xfrm>
          <a:custGeom>
            <a:avLst/>
            <a:gdLst/>
            <a:ahLst/>
            <a:cxnLst/>
            <a:rect l="l" t="t" r="r" b="b"/>
            <a:pathLst>
              <a:path w="105" h="68" extrusionOk="0">
                <a:moveTo>
                  <a:pt x="105" y="0"/>
                </a:moveTo>
                <a:lnTo>
                  <a:pt x="0" y="41"/>
                </a:lnTo>
                <a:lnTo>
                  <a:pt x="57" y="68"/>
                </a:lnTo>
                <a:lnTo>
                  <a:pt x="60" y="68"/>
                </a:lnTo>
                <a:lnTo>
                  <a:pt x="105" y="0"/>
                </a:lnTo>
                <a:close/>
              </a:path>
            </a:pathLst>
          </a:custGeom>
          <a:solidFill>
            <a:srgbClr val="33AD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6"/>
          <p:cNvSpPr/>
          <p:nvPr/>
        </p:nvSpPr>
        <p:spPr>
          <a:xfrm>
            <a:off x="2738211" y="6759349"/>
            <a:ext cx="166688" cy="107950"/>
          </a:xfrm>
          <a:custGeom>
            <a:avLst/>
            <a:gdLst/>
            <a:ahLst/>
            <a:cxnLst/>
            <a:rect l="l" t="t" r="r" b="b"/>
            <a:pathLst>
              <a:path w="105" h="68" extrusionOk="0">
                <a:moveTo>
                  <a:pt x="105" y="0"/>
                </a:moveTo>
                <a:lnTo>
                  <a:pt x="0" y="41"/>
                </a:lnTo>
                <a:lnTo>
                  <a:pt x="57" y="68"/>
                </a:lnTo>
                <a:lnTo>
                  <a:pt x="60" y="68"/>
                </a:lnTo>
                <a:lnTo>
                  <a:pt x="10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8" name="Google Shape;1148;p6"/>
          <p:cNvSpPr/>
          <p:nvPr/>
        </p:nvSpPr>
        <p:spPr>
          <a:xfrm>
            <a:off x="2638198" y="6824436"/>
            <a:ext cx="190500" cy="42862"/>
          </a:xfrm>
          <a:custGeom>
            <a:avLst/>
            <a:gdLst/>
            <a:ahLst/>
            <a:cxnLst/>
            <a:rect l="l" t="t" r="r" b="b"/>
            <a:pathLst>
              <a:path w="120" h="27" extrusionOk="0">
                <a:moveTo>
                  <a:pt x="63" y="0"/>
                </a:moveTo>
                <a:lnTo>
                  <a:pt x="0" y="24"/>
                </a:lnTo>
                <a:lnTo>
                  <a:pt x="7" y="27"/>
                </a:lnTo>
                <a:lnTo>
                  <a:pt x="120" y="27"/>
                </a:lnTo>
                <a:lnTo>
                  <a:pt x="63" y="0"/>
                </a:lnTo>
                <a:close/>
              </a:path>
            </a:pathLst>
          </a:custGeom>
          <a:solidFill>
            <a:srgbClr val="3EB3C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9" name="Google Shape;1149;p6"/>
          <p:cNvSpPr/>
          <p:nvPr/>
        </p:nvSpPr>
        <p:spPr>
          <a:xfrm>
            <a:off x="2638198" y="6824436"/>
            <a:ext cx="190500" cy="42862"/>
          </a:xfrm>
          <a:custGeom>
            <a:avLst/>
            <a:gdLst/>
            <a:ahLst/>
            <a:cxnLst/>
            <a:rect l="l" t="t" r="r" b="b"/>
            <a:pathLst>
              <a:path w="120" h="27" extrusionOk="0">
                <a:moveTo>
                  <a:pt x="63" y="0"/>
                </a:moveTo>
                <a:lnTo>
                  <a:pt x="0" y="24"/>
                </a:lnTo>
                <a:lnTo>
                  <a:pt x="7" y="27"/>
                </a:lnTo>
                <a:lnTo>
                  <a:pt x="120" y="27"/>
                </a:lnTo>
                <a:lnTo>
                  <a:pt x="6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Google Shape;1150;p6"/>
          <p:cNvSpPr/>
          <p:nvPr/>
        </p:nvSpPr>
        <p:spPr>
          <a:xfrm>
            <a:off x="2622323" y="6862536"/>
            <a:ext cx="26988" cy="4762"/>
          </a:xfrm>
          <a:custGeom>
            <a:avLst/>
            <a:gdLst/>
            <a:ahLst/>
            <a:cxnLst/>
            <a:rect l="l" t="t" r="r" b="b"/>
            <a:pathLst>
              <a:path w="17" h="3" extrusionOk="0">
                <a:moveTo>
                  <a:pt x="10" y="0"/>
                </a:moveTo>
                <a:lnTo>
                  <a:pt x="0" y="3"/>
                </a:lnTo>
                <a:lnTo>
                  <a:pt x="17" y="3"/>
                </a:lnTo>
                <a:lnTo>
                  <a:pt x="10" y="0"/>
                </a:lnTo>
                <a:close/>
              </a:path>
            </a:pathLst>
          </a:custGeom>
          <a:solidFill>
            <a:srgbClr val="34AE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p6"/>
          <p:cNvSpPr/>
          <p:nvPr/>
        </p:nvSpPr>
        <p:spPr>
          <a:xfrm>
            <a:off x="2622323" y="6862536"/>
            <a:ext cx="26988" cy="4762"/>
          </a:xfrm>
          <a:custGeom>
            <a:avLst/>
            <a:gdLst/>
            <a:ahLst/>
            <a:cxnLst/>
            <a:rect l="l" t="t" r="r" b="b"/>
            <a:pathLst>
              <a:path w="17" h="3" extrusionOk="0">
                <a:moveTo>
                  <a:pt x="10" y="0"/>
                </a:moveTo>
                <a:lnTo>
                  <a:pt x="0" y="3"/>
                </a:lnTo>
                <a:lnTo>
                  <a:pt x="17" y="3"/>
                </a:lnTo>
                <a:lnTo>
                  <a:pt x="1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p6"/>
          <p:cNvSpPr/>
          <p:nvPr/>
        </p:nvSpPr>
        <p:spPr>
          <a:xfrm>
            <a:off x="2136548" y="6787924"/>
            <a:ext cx="227013" cy="79375"/>
          </a:xfrm>
          <a:custGeom>
            <a:avLst/>
            <a:gdLst/>
            <a:ahLst/>
            <a:cxnLst/>
            <a:rect l="l" t="t" r="r" b="b"/>
            <a:pathLst>
              <a:path w="143" h="50" extrusionOk="0">
                <a:moveTo>
                  <a:pt x="1" y="0"/>
                </a:moveTo>
                <a:lnTo>
                  <a:pt x="0" y="50"/>
                </a:lnTo>
                <a:lnTo>
                  <a:pt x="127" y="50"/>
                </a:lnTo>
                <a:lnTo>
                  <a:pt x="141" y="42"/>
                </a:lnTo>
                <a:lnTo>
                  <a:pt x="143" y="40"/>
                </a:lnTo>
                <a:lnTo>
                  <a:pt x="1" y="0"/>
                </a:lnTo>
                <a:close/>
              </a:path>
            </a:pathLst>
          </a:custGeom>
          <a:solidFill>
            <a:srgbClr val="2DA9B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Google Shape;1153;p6"/>
          <p:cNvSpPr/>
          <p:nvPr/>
        </p:nvSpPr>
        <p:spPr>
          <a:xfrm>
            <a:off x="2136548" y="6787924"/>
            <a:ext cx="227013" cy="79375"/>
          </a:xfrm>
          <a:custGeom>
            <a:avLst/>
            <a:gdLst/>
            <a:ahLst/>
            <a:cxnLst/>
            <a:rect l="l" t="t" r="r" b="b"/>
            <a:pathLst>
              <a:path w="143" h="50" extrusionOk="0">
                <a:moveTo>
                  <a:pt x="1" y="0"/>
                </a:moveTo>
                <a:lnTo>
                  <a:pt x="0" y="50"/>
                </a:lnTo>
                <a:lnTo>
                  <a:pt x="127" y="50"/>
                </a:lnTo>
                <a:lnTo>
                  <a:pt x="141" y="42"/>
                </a:lnTo>
                <a:lnTo>
                  <a:pt x="143" y="40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p6"/>
          <p:cNvSpPr/>
          <p:nvPr/>
        </p:nvSpPr>
        <p:spPr>
          <a:xfrm>
            <a:off x="2338161" y="6854599"/>
            <a:ext cx="22225" cy="12700"/>
          </a:xfrm>
          <a:custGeom>
            <a:avLst/>
            <a:gdLst/>
            <a:ahLst/>
            <a:cxnLst/>
            <a:rect l="l" t="t" r="r" b="b"/>
            <a:pathLst>
              <a:path w="14" h="8" extrusionOk="0">
                <a:moveTo>
                  <a:pt x="14" y="0"/>
                </a:moveTo>
                <a:lnTo>
                  <a:pt x="0" y="8"/>
                </a:lnTo>
                <a:lnTo>
                  <a:pt x="8" y="8"/>
                </a:lnTo>
                <a:lnTo>
                  <a:pt x="14" y="0"/>
                </a:lnTo>
                <a:close/>
              </a:path>
            </a:pathLst>
          </a:custGeom>
          <a:solidFill>
            <a:srgbClr val="26A4B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5" name="Google Shape;1155;p6"/>
          <p:cNvSpPr/>
          <p:nvPr/>
        </p:nvSpPr>
        <p:spPr>
          <a:xfrm>
            <a:off x="2338161" y="6854599"/>
            <a:ext cx="22225" cy="12700"/>
          </a:xfrm>
          <a:custGeom>
            <a:avLst/>
            <a:gdLst/>
            <a:ahLst/>
            <a:cxnLst/>
            <a:rect l="l" t="t" r="r" b="b"/>
            <a:pathLst>
              <a:path w="14" h="8" extrusionOk="0">
                <a:moveTo>
                  <a:pt x="14" y="0"/>
                </a:moveTo>
                <a:lnTo>
                  <a:pt x="0" y="8"/>
                </a:lnTo>
                <a:lnTo>
                  <a:pt x="8" y="8"/>
                </a:lnTo>
                <a:lnTo>
                  <a:pt x="1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Google Shape;1156;p6"/>
          <p:cNvSpPr/>
          <p:nvPr/>
        </p:nvSpPr>
        <p:spPr>
          <a:xfrm>
            <a:off x="2360386" y="6851424"/>
            <a:ext cx="4763" cy="3175"/>
          </a:xfrm>
          <a:custGeom>
            <a:avLst/>
            <a:gdLst/>
            <a:ahLst/>
            <a:cxnLst/>
            <a:rect l="l" t="t" r="r" b="b"/>
            <a:pathLst>
              <a:path w="3" h="2" extrusionOk="0">
                <a:moveTo>
                  <a:pt x="2" y="0"/>
                </a:moveTo>
                <a:lnTo>
                  <a:pt x="0" y="2"/>
                </a:lnTo>
                <a:lnTo>
                  <a:pt x="3" y="0"/>
                </a:lnTo>
                <a:lnTo>
                  <a:pt x="2" y="0"/>
                </a:lnTo>
                <a:close/>
              </a:path>
            </a:pathLst>
          </a:custGeom>
          <a:solidFill>
            <a:srgbClr val="31AB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p6"/>
          <p:cNvSpPr/>
          <p:nvPr/>
        </p:nvSpPr>
        <p:spPr>
          <a:xfrm>
            <a:off x="2360386" y="6851424"/>
            <a:ext cx="4763" cy="3175"/>
          </a:xfrm>
          <a:custGeom>
            <a:avLst/>
            <a:gdLst/>
            <a:ahLst/>
            <a:cxnLst/>
            <a:rect l="l" t="t" r="r" b="b"/>
            <a:pathLst>
              <a:path w="3" h="2" extrusionOk="0">
                <a:moveTo>
                  <a:pt x="2" y="0"/>
                </a:moveTo>
                <a:lnTo>
                  <a:pt x="0" y="2"/>
                </a:lnTo>
                <a:lnTo>
                  <a:pt x="3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6"/>
          <p:cNvSpPr/>
          <p:nvPr/>
        </p:nvSpPr>
        <p:spPr>
          <a:xfrm>
            <a:off x="2350861" y="6851424"/>
            <a:ext cx="73025" cy="15875"/>
          </a:xfrm>
          <a:custGeom>
            <a:avLst/>
            <a:gdLst/>
            <a:ahLst/>
            <a:cxnLst/>
            <a:rect l="l" t="t" r="r" b="b"/>
            <a:pathLst>
              <a:path w="46" h="10" extrusionOk="0">
                <a:moveTo>
                  <a:pt x="9" y="0"/>
                </a:moveTo>
                <a:lnTo>
                  <a:pt x="6" y="2"/>
                </a:lnTo>
                <a:lnTo>
                  <a:pt x="0" y="10"/>
                </a:lnTo>
                <a:lnTo>
                  <a:pt x="46" y="10"/>
                </a:lnTo>
                <a:lnTo>
                  <a:pt x="9" y="0"/>
                </a:lnTo>
                <a:close/>
              </a:path>
            </a:pathLst>
          </a:custGeom>
          <a:solidFill>
            <a:srgbClr val="29A6B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6"/>
          <p:cNvSpPr/>
          <p:nvPr/>
        </p:nvSpPr>
        <p:spPr>
          <a:xfrm>
            <a:off x="2350861" y="6851424"/>
            <a:ext cx="73025" cy="15875"/>
          </a:xfrm>
          <a:custGeom>
            <a:avLst/>
            <a:gdLst/>
            <a:ahLst/>
            <a:cxnLst/>
            <a:rect l="l" t="t" r="r" b="b"/>
            <a:pathLst>
              <a:path w="46" h="10" extrusionOk="0">
                <a:moveTo>
                  <a:pt x="9" y="0"/>
                </a:moveTo>
                <a:lnTo>
                  <a:pt x="6" y="2"/>
                </a:lnTo>
                <a:lnTo>
                  <a:pt x="0" y="10"/>
                </a:lnTo>
                <a:lnTo>
                  <a:pt x="46" y="10"/>
                </a:lnTo>
                <a:lnTo>
                  <a:pt x="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6"/>
          <p:cNvSpPr/>
          <p:nvPr/>
        </p:nvSpPr>
        <p:spPr>
          <a:xfrm>
            <a:off x="2833461" y="6759349"/>
            <a:ext cx="179388" cy="107950"/>
          </a:xfrm>
          <a:custGeom>
            <a:avLst/>
            <a:gdLst/>
            <a:ahLst/>
            <a:cxnLst/>
            <a:rect l="l" t="t" r="r" b="b"/>
            <a:pathLst>
              <a:path w="113" h="68" extrusionOk="0">
                <a:moveTo>
                  <a:pt x="45" y="0"/>
                </a:moveTo>
                <a:lnTo>
                  <a:pt x="45" y="0"/>
                </a:lnTo>
                <a:lnTo>
                  <a:pt x="0" y="68"/>
                </a:lnTo>
                <a:lnTo>
                  <a:pt x="113" y="68"/>
                </a:lnTo>
                <a:lnTo>
                  <a:pt x="62" y="18"/>
                </a:lnTo>
                <a:lnTo>
                  <a:pt x="45" y="0"/>
                </a:lnTo>
                <a:close/>
              </a:path>
            </a:pathLst>
          </a:custGeom>
          <a:solidFill>
            <a:srgbClr val="33AD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Google Shape;1161;p6"/>
          <p:cNvSpPr/>
          <p:nvPr/>
        </p:nvSpPr>
        <p:spPr>
          <a:xfrm>
            <a:off x="2833461" y="6759349"/>
            <a:ext cx="179388" cy="107950"/>
          </a:xfrm>
          <a:custGeom>
            <a:avLst/>
            <a:gdLst/>
            <a:ahLst/>
            <a:cxnLst/>
            <a:rect l="l" t="t" r="r" b="b"/>
            <a:pathLst>
              <a:path w="113" h="68" extrusionOk="0">
                <a:moveTo>
                  <a:pt x="45" y="0"/>
                </a:moveTo>
                <a:lnTo>
                  <a:pt x="45" y="0"/>
                </a:lnTo>
                <a:lnTo>
                  <a:pt x="0" y="68"/>
                </a:lnTo>
                <a:lnTo>
                  <a:pt x="113" y="68"/>
                </a:lnTo>
                <a:lnTo>
                  <a:pt x="62" y="18"/>
                </a:lnTo>
                <a:lnTo>
                  <a:pt x="4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6"/>
          <p:cNvSpPr/>
          <p:nvPr/>
        </p:nvSpPr>
        <p:spPr>
          <a:xfrm>
            <a:off x="3649436" y="6678386"/>
            <a:ext cx="139700" cy="188912"/>
          </a:xfrm>
          <a:custGeom>
            <a:avLst/>
            <a:gdLst/>
            <a:ahLst/>
            <a:cxnLst/>
            <a:rect l="l" t="t" r="r" b="b"/>
            <a:pathLst>
              <a:path w="88" h="119" extrusionOk="0">
                <a:moveTo>
                  <a:pt x="56" y="0"/>
                </a:moveTo>
                <a:lnTo>
                  <a:pt x="56" y="0"/>
                </a:lnTo>
                <a:lnTo>
                  <a:pt x="0" y="119"/>
                </a:lnTo>
                <a:lnTo>
                  <a:pt x="52" y="119"/>
                </a:lnTo>
                <a:lnTo>
                  <a:pt x="88" y="77"/>
                </a:lnTo>
                <a:lnTo>
                  <a:pt x="56" y="0"/>
                </a:lnTo>
                <a:close/>
              </a:path>
            </a:pathLst>
          </a:custGeom>
          <a:solidFill>
            <a:srgbClr val="3CB2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6"/>
          <p:cNvSpPr/>
          <p:nvPr/>
        </p:nvSpPr>
        <p:spPr>
          <a:xfrm>
            <a:off x="3649436" y="6678386"/>
            <a:ext cx="139700" cy="188912"/>
          </a:xfrm>
          <a:custGeom>
            <a:avLst/>
            <a:gdLst/>
            <a:ahLst/>
            <a:cxnLst/>
            <a:rect l="l" t="t" r="r" b="b"/>
            <a:pathLst>
              <a:path w="88" h="119" extrusionOk="0">
                <a:moveTo>
                  <a:pt x="56" y="0"/>
                </a:moveTo>
                <a:lnTo>
                  <a:pt x="56" y="0"/>
                </a:lnTo>
                <a:lnTo>
                  <a:pt x="0" y="119"/>
                </a:lnTo>
                <a:lnTo>
                  <a:pt x="52" y="119"/>
                </a:lnTo>
                <a:lnTo>
                  <a:pt x="88" y="77"/>
                </a:lnTo>
                <a:lnTo>
                  <a:pt x="5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6"/>
          <p:cNvSpPr/>
          <p:nvPr/>
        </p:nvSpPr>
        <p:spPr>
          <a:xfrm>
            <a:off x="3731986" y="6800624"/>
            <a:ext cx="85725" cy="66675"/>
          </a:xfrm>
          <a:custGeom>
            <a:avLst/>
            <a:gdLst/>
            <a:ahLst/>
            <a:cxnLst/>
            <a:rect l="l" t="t" r="r" b="b"/>
            <a:pathLst>
              <a:path w="54" h="42" extrusionOk="0">
                <a:moveTo>
                  <a:pt x="36" y="0"/>
                </a:moveTo>
                <a:lnTo>
                  <a:pt x="0" y="42"/>
                </a:lnTo>
                <a:lnTo>
                  <a:pt x="54" y="42"/>
                </a:lnTo>
                <a:lnTo>
                  <a:pt x="36" y="0"/>
                </a:lnTo>
                <a:close/>
              </a:path>
            </a:pathLst>
          </a:custGeom>
          <a:solidFill>
            <a:srgbClr val="3AB1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6"/>
          <p:cNvSpPr/>
          <p:nvPr/>
        </p:nvSpPr>
        <p:spPr>
          <a:xfrm>
            <a:off x="3731986" y="6800624"/>
            <a:ext cx="85725" cy="66675"/>
          </a:xfrm>
          <a:custGeom>
            <a:avLst/>
            <a:gdLst/>
            <a:ahLst/>
            <a:cxnLst/>
            <a:rect l="l" t="t" r="r" b="b"/>
            <a:pathLst>
              <a:path w="54" h="42" extrusionOk="0">
                <a:moveTo>
                  <a:pt x="36" y="0"/>
                </a:moveTo>
                <a:lnTo>
                  <a:pt x="0" y="42"/>
                </a:lnTo>
                <a:lnTo>
                  <a:pt x="54" y="42"/>
                </a:lnTo>
                <a:lnTo>
                  <a:pt x="3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6"/>
          <p:cNvSpPr/>
          <p:nvPr/>
        </p:nvSpPr>
        <p:spPr>
          <a:xfrm>
            <a:off x="4198711" y="6597424"/>
            <a:ext cx="84138" cy="46037"/>
          </a:xfrm>
          <a:custGeom>
            <a:avLst/>
            <a:gdLst/>
            <a:ahLst/>
            <a:cxnLst/>
            <a:rect l="l" t="t" r="r" b="b"/>
            <a:pathLst>
              <a:path w="53" h="29" extrusionOk="0">
                <a:moveTo>
                  <a:pt x="53" y="0"/>
                </a:moveTo>
                <a:lnTo>
                  <a:pt x="0" y="8"/>
                </a:lnTo>
                <a:lnTo>
                  <a:pt x="39" y="29"/>
                </a:lnTo>
                <a:lnTo>
                  <a:pt x="53" y="0"/>
                </a:lnTo>
                <a:close/>
              </a:path>
            </a:pathLst>
          </a:custGeom>
          <a:solidFill>
            <a:srgbClr val="61C9D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6"/>
          <p:cNvSpPr/>
          <p:nvPr/>
        </p:nvSpPr>
        <p:spPr>
          <a:xfrm>
            <a:off x="4198711" y="6597424"/>
            <a:ext cx="84138" cy="46037"/>
          </a:xfrm>
          <a:custGeom>
            <a:avLst/>
            <a:gdLst/>
            <a:ahLst/>
            <a:cxnLst/>
            <a:rect l="l" t="t" r="r" b="b"/>
            <a:pathLst>
              <a:path w="53" h="29" extrusionOk="0">
                <a:moveTo>
                  <a:pt x="53" y="0"/>
                </a:moveTo>
                <a:lnTo>
                  <a:pt x="0" y="8"/>
                </a:lnTo>
                <a:lnTo>
                  <a:pt x="39" y="29"/>
                </a:lnTo>
                <a:lnTo>
                  <a:pt x="5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6"/>
          <p:cNvSpPr/>
          <p:nvPr/>
        </p:nvSpPr>
        <p:spPr>
          <a:xfrm>
            <a:off x="3798661" y="6651399"/>
            <a:ext cx="115888" cy="88900"/>
          </a:xfrm>
          <a:custGeom>
            <a:avLst/>
            <a:gdLst/>
            <a:ahLst/>
            <a:cxnLst/>
            <a:rect l="l" t="t" r="r" b="b"/>
            <a:pathLst>
              <a:path w="73" h="56" extrusionOk="0">
                <a:moveTo>
                  <a:pt x="73" y="0"/>
                </a:moveTo>
                <a:lnTo>
                  <a:pt x="0" y="11"/>
                </a:lnTo>
                <a:lnTo>
                  <a:pt x="26" y="56"/>
                </a:lnTo>
                <a:lnTo>
                  <a:pt x="73" y="0"/>
                </a:lnTo>
                <a:close/>
              </a:path>
            </a:pathLst>
          </a:custGeom>
          <a:solidFill>
            <a:srgbClr val="31AB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6"/>
          <p:cNvSpPr/>
          <p:nvPr/>
        </p:nvSpPr>
        <p:spPr>
          <a:xfrm>
            <a:off x="3798661" y="6651399"/>
            <a:ext cx="115888" cy="88900"/>
          </a:xfrm>
          <a:custGeom>
            <a:avLst/>
            <a:gdLst/>
            <a:ahLst/>
            <a:cxnLst/>
            <a:rect l="l" t="t" r="r" b="b"/>
            <a:pathLst>
              <a:path w="73" h="56" extrusionOk="0">
                <a:moveTo>
                  <a:pt x="73" y="0"/>
                </a:moveTo>
                <a:lnTo>
                  <a:pt x="0" y="11"/>
                </a:lnTo>
                <a:lnTo>
                  <a:pt x="26" y="56"/>
                </a:lnTo>
                <a:lnTo>
                  <a:pt x="7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6"/>
          <p:cNvSpPr/>
          <p:nvPr/>
        </p:nvSpPr>
        <p:spPr>
          <a:xfrm>
            <a:off x="3839936" y="6610124"/>
            <a:ext cx="420688" cy="257175"/>
          </a:xfrm>
          <a:custGeom>
            <a:avLst/>
            <a:gdLst/>
            <a:ahLst/>
            <a:cxnLst/>
            <a:rect l="l" t="t" r="r" b="b"/>
            <a:pathLst>
              <a:path w="265" h="162" extrusionOk="0">
                <a:moveTo>
                  <a:pt x="226" y="0"/>
                </a:moveTo>
                <a:lnTo>
                  <a:pt x="47" y="26"/>
                </a:lnTo>
                <a:lnTo>
                  <a:pt x="0" y="82"/>
                </a:lnTo>
                <a:lnTo>
                  <a:pt x="44" y="162"/>
                </a:lnTo>
                <a:lnTo>
                  <a:pt x="195" y="162"/>
                </a:lnTo>
                <a:lnTo>
                  <a:pt x="265" y="21"/>
                </a:lnTo>
                <a:lnTo>
                  <a:pt x="226" y="0"/>
                </a:lnTo>
                <a:close/>
              </a:path>
            </a:pathLst>
          </a:custGeom>
          <a:solidFill>
            <a:srgbClr val="30AA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1" name="Google Shape;1171;p6"/>
          <p:cNvSpPr/>
          <p:nvPr/>
        </p:nvSpPr>
        <p:spPr>
          <a:xfrm>
            <a:off x="3839936" y="6610124"/>
            <a:ext cx="420688" cy="257175"/>
          </a:xfrm>
          <a:custGeom>
            <a:avLst/>
            <a:gdLst/>
            <a:ahLst/>
            <a:cxnLst/>
            <a:rect l="l" t="t" r="r" b="b"/>
            <a:pathLst>
              <a:path w="265" h="162" extrusionOk="0">
                <a:moveTo>
                  <a:pt x="226" y="0"/>
                </a:moveTo>
                <a:lnTo>
                  <a:pt x="47" y="26"/>
                </a:lnTo>
                <a:lnTo>
                  <a:pt x="0" y="82"/>
                </a:lnTo>
                <a:lnTo>
                  <a:pt x="44" y="162"/>
                </a:lnTo>
                <a:lnTo>
                  <a:pt x="195" y="162"/>
                </a:lnTo>
                <a:lnTo>
                  <a:pt x="265" y="21"/>
                </a:lnTo>
                <a:lnTo>
                  <a:pt x="22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Google Shape;1172;p6"/>
          <p:cNvSpPr/>
          <p:nvPr/>
        </p:nvSpPr>
        <p:spPr>
          <a:xfrm>
            <a:off x="3738336" y="6668861"/>
            <a:ext cx="101600" cy="131762"/>
          </a:xfrm>
          <a:custGeom>
            <a:avLst/>
            <a:gdLst/>
            <a:ahLst/>
            <a:cxnLst/>
            <a:rect l="l" t="t" r="r" b="b"/>
            <a:pathLst>
              <a:path w="64" h="83" extrusionOk="0">
                <a:moveTo>
                  <a:pt x="38" y="0"/>
                </a:moveTo>
                <a:lnTo>
                  <a:pt x="0" y="6"/>
                </a:lnTo>
                <a:lnTo>
                  <a:pt x="32" y="83"/>
                </a:lnTo>
                <a:lnTo>
                  <a:pt x="64" y="45"/>
                </a:lnTo>
                <a:lnTo>
                  <a:pt x="38" y="0"/>
                </a:lnTo>
                <a:close/>
              </a:path>
            </a:pathLst>
          </a:custGeom>
          <a:solidFill>
            <a:srgbClr val="42B6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3" name="Google Shape;1173;p6"/>
          <p:cNvSpPr/>
          <p:nvPr/>
        </p:nvSpPr>
        <p:spPr>
          <a:xfrm>
            <a:off x="3738336" y="6668861"/>
            <a:ext cx="101600" cy="131762"/>
          </a:xfrm>
          <a:custGeom>
            <a:avLst/>
            <a:gdLst/>
            <a:ahLst/>
            <a:cxnLst/>
            <a:rect l="l" t="t" r="r" b="b"/>
            <a:pathLst>
              <a:path w="64" h="83" extrusionOk="0">
                <a:moveTo>
                  <a:pt x="38" y="0"/>
                </a:moveTo>
                <a:lnTo>
                  <a:pt x="0" y="6"/>
                </a:lnTo>
                <a:lnTo>
                  <a:pt x="32" y="83"/>
                </a:lnTo>
                <a:lnTo>
                  <a:pt x="64" y="45"/>
                </a:lnTo>
                <a:lnTo>
                  <a:pt x="3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4" name="Google Shape;1174;p6"/>
          <p:cNvSpPr/>
          <p:nvPr/>
        </p:nvSpPr>
        <p:spPr>
          <a:xfrm>
            <a:off x="3789136" y="6740299"/>
            <a:ext cx="120650" cy="127000"/>
          </a:xfrm>
          <a:custGeom>
            <a:avLst/>
            <a:gdLst/>
            <a:ahLst/>
            <a:cxnLst/>
            <a:rect l="l" t="t" r="r" b="b"/>
            <a:pathLst>
              <a:path w="76" h="80" extrusionOk="0">
                <a:moveTo>
                  <a:pt x="32" y="0"/>
                </a:moveTo>
                <a:lnTo>
                  <a:pt x="0" y="38"/>
                </a:lnTo>
                <a:lnTo>
                  <a:pt x="18" y="80"/>
                </a:lnTo>
                <a:lnTo>
                  <a:pt x="76" y="80"/>
                </a:lnTo>
                <a:lnTo>
                  <a:pt x="32" y="0"/>
                </a:lnTo>
                <a:close/>
              </a:path>
            </a:pathLst>
          </a:custGeom>
          <a:solidFill>
            <a:srgbClr val="40B5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Google Shape;1175;p6"/>
          <p:cNvSpPr/>
          <p:nvPr/>
        </p:nvSpPr>
        <p:spPr>
          <a:xfrm>
            <a:off x="3789136" y="6740299"/>
            <a:ext cx="120650" cy="127000"/>
          </a:xfrm>
          <a:custGeom>
            <a:avLst/>
            <a:gdLst/>
            <a:ahLst/>
            <a:cxnLst/>
            <a:rect l="l" t="t" r="r" b="b"/>
            <a:pathLst>
              <a:path w="76" h="80" extrusionOk="0">
                <a:moveTo>
                  <a:pt x="32" y="0"/>
                </a:moveTo>
                <a:lnTo>
                  <a:pt x="0" y="38"/>
                </a:lnTo>
                <a:lnTo>
                  <a:pt x="18" y="80"/>
                </a:lnTo>
                <a:lnTo>
                  <a:pt x="76" y="80"/>
                </a:lnTo>
                <a:lnTo>
                  <a:pt x="3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p6"/>
          <p:cNvSpPr/>
          <p:nvPr/>
        </p:nvSpPr>
        <p:spPr>
          <a:xfrm>
            <a:off x="4260623" y="6597424"/>
            <a:ext cx="63500" cy="77787"/>
          </a:xfrm>
          <a:custGeom>
            <a:avLst/>
            <a:gdLst/>
            <a:ahLst/>
            <a:cxnLst/>
            <a:rect l="l" t="t" r="r" b="b"/>
            <a:pathLst>
              <a:path w="40" h="49" extrusionOk="0">
                <a:moveTo>
                  <a:pt x="14" y="0"/>
                </a:moveTo>
                <a:lnTo>
                  <a:pt x="14" y="0"/>
                </a:lnTo>
                <a:lnTo>
                  <a:pt x="0" y="29"/>
                </a:lnTo>
                <a:lnTo>
                  <a:pt x="40" y="49"/>
                </a:lnTo>
                <a:lnTo>
                  <a:pt x="14" y="0"/>
                </a:lnTo>
                <a:close/>
              </a:path>
            </a:pathLst>
          </a:custGeom>
          <a:solidFill>
            <a:srgbClr val="60C9D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7" name="Google Shape;1177;p6"/>
          <p:cNvSpPr/>
          <p:nvPr/>
        </p:nvSpPr>
        <p:spPr>
          <a:xfrm>
            <a:off x="4260623" y="6597424"/>
            <a:ext cx="63500" cy="77787"/>
          </a:xfrm>
          <a:custGeom>
            <a:avLst/>
            <a:gdLst/>
            <a:ahLst/>
            <a:cxnLst/>
            <a:rect l="l" t="t" r="r" b="b"/>
            <a:pathLst>
              <a:path w="40" h="49" extrusionOk="0">
                <a:moveTo>
                  <a:pt x="14" y="0"/>
                </a:moveTo>
                <a:lnTo>
                  <a:pt x="14" y="0"/>
                </a:lnTo>
                <a:lnTo>
                  <a:pt x="0" y="29"/>
                </a:lnTo>
                <a:lnTo>
                  <a:pt x="40" y="49"/>
                </a:lnTo>
                <a:lnTo>
                  <a:pt x="1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8" name="Google Shape;1178;p6"/>
          <p:cNvSpPr/>
          <p:nvPr/>
        </p:nvSpPr>
        <p:spPr>
          <a:xfrm>
            <a:off x="4149498" y="6643461"/>
            <a:ext cx="274638" cy="223837"/>
          </a:xfrm>
          <a:custGeom>
            <a:avLst/>
            <a:gdLst/>
            <a:ahLst/>
            <a:cxnLst/>
            <a:rect l="l" t="t" r="r" b="b"/>
            <a:pathLst>
              <a:path w="173" h="141" extrusionOk="0">
                <a:moveTo>
                  <a:pt x="70" y="0"/>
                </a:moveTo>
                <a:lnTo>
                  <a:pt x="0" y="141"/>
                </a:lnTo>
                <a:lnTo>
                  <a:pt x="173" y="141"/>
                </a:lnTo>
                <a:lnTo>
                  <a:pt x="110" y="20"/>
                </a:lnTo>
                <a:lnTo>
                  <a:pt x="70" y="0"/>
                </a:lnTo>
                <a:close/>
              </a:path>
            </a:pathLst>
          </a:custGeom>
          <a:solidFill>
            <a:srgbClr val="2FAA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p6"/>
          <p:cNvSpPr/>
          <p:nvPr/>
        </p:nvSpPr>
        <p:spPr>
          <a:xfrm>
            <a:off x="4149498" y="6643461"/>
            <a:ext cx="274638" cy="223837"/>
          </a:xfrm>
          <a:custGeom>
            <a:avLst/>
            <a:gdLst/>
            <a:ahLst/>
            <a:cxnLst/>
            <a:rect l="l" t="t" r="r" b="b"/>
            <a:pathLst>
              <a:path w="173" h="141" extrusionOk="0">
                <a:moveTo>
                  <a:pt x="70" y="0"/>
                </a:moveTo>
                <a:lnTo>
                  <a:pt x="0" y="141"/>
                </a:lnTo>
                <a:lnTo>
                  <a:pt x="173" y="141"/>
                </a:lnTo>
                <a:lnTo>
                  <a:pt x="110" y="20"/>
                </a:lnTo>
                <a:lnTo>
                  <a:pt x="7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Google Shape;1180;p6"/>
          <p:cNvSpPr/>
          <p:nvPr/>
        </p:nvSpPr>
        <p:spPr>
          <a:xfrm>
            <a:off x="4692423" y="6221186"/>
            <a:ext cx="107950" cy="463550"/>
          </a:xfrm>
          <a:custGeom>
            <a:avLst/>
            <a:gdLst/>
            <a:ahLst/>
            <a:cxnLst/>
            <a:rect l="l" t="t" r="r" b="b"/>
            <a:pathLst>
              <a:path w="68" h="292" extrusionOk="0">
                <a:moveTo>
                  <a:pt x="68" y="0"/>
                </a:moveTo>
                <a:lnTo>
                  <a:pt x="22" y="33"/>
                </a:lnTo>
                <a:lnTo>
                  <a:pt x="0" y="292"/>
                </a:lnTo>
                <a:lnTo>
                  <a:pt x="21" y="273"/>
                </a:lnTo>
                <a:lnTo>
                  <a:pt x="68" y="0"/>
                </a:lnTo>
                <a:close/>
              </a:path>
            </a:pathLst>
          </a:custGeom>
          <a:solidFill>
            <a:srgbClr val="BAEBE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1" name="Google Shape;1181;p6"/>
          <p:cNvSpPr/>
          <p:nvPr/>
        </p:nvSpPr>
        <p:spPr>
          <a:xfrm>
            <a:off x="4692423" y="6221186"/>
            <a:ext cx="107950" cy="463550"/>
          </a:xfrm>
          <a:custGeom>
            <a:avLst/>
            <a:gdLst/>
            <a:ahLst/>
            <a:cxnLst/>
            <a:rect l="l" t="t" r="r" b="b"/>
            <a:pathLst>
              <a:path w="68" h="292" extrusionOk="0">
                <a:moveTo>
                  <a:pt x="68" y="0"/>
                </a:moveTo>
                <a:lnTo>
                  <a:pt x="22" y="33"/>
                </a:lnTo>
                <a:lnTo>
                  <a:pt x="0" y="292"/>
                </a:lnTo>
                <a:lnTo>
                  <a:pt x="21" y="273"/>
                </a:lnTo>
                <a:lnTo>
                  <a:pt x="6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2" name="Google Shape;1182;p6"/>
          <p:cNvSpPr/>
          <p:nvPr/>
        </p:nvSpPr>
        <p:spPr>
          <a:xfrm>
            <a:off x="4282848" y="6273574"/>
            <a:ext cx="444500" cy="530225"/>
          </a:xfrm>
          <a:custGeom>
            <a:avLst/>
            <a:gdLst/>
            <a:ahLst/>
            <a:cxnLst/>
            <a:rect l="l" t="t" r="r" b="b"/>
            <a:pathLst>
              <a:path w="280" h="334" extrusionOk="0">
                <a:moveTo>
                  <a:pt x="280" y="0"/>
                </a:moveTo>
                <a:lnTo>
                  <a:pt x="0" y="204"/>
                </a:lnTo>
                <a:lnTo>
                  <a:pt x="26" y="253"/>
                </a:lnTo>
                <a:lnTo>
                  <a:pt x="179" y="334"/>
                </a:lnTo>
                <a:lnTo>
                  <a:pt x="258" y="259"/>
                </a:lnTo>
                <a:lnTo>
                  <a:pt x="280" y="0"/>
                </a:lnTo>
                <a:close/>
              </a:path>
            </a:pathLst>
          </a:custGeom>
          <a:solidFill>
            <a:srgbClr val="5CC6D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3" name="Google Shape;1183;p6"/>
          <p:cNvSpPr/>
          <p:nvPr/>
        </p:nvSpPr>
        <p:spPr>
          <a:xfrm>
            <a:off x="4282848" y="6273574"/>
            <a:ext cx="444500" cy="530225"/>
          </a:xfrm>
          <a:custGeom>
            <a:avLst/>
            <a:gdLst/>
            <a:ahLst/>
            <a:cxnLst/>
            <a:rect l="l" t="t" r="r" b="b"/>
            <a:pathLst>
              <a:path w="280" h="334" extrusionOk="0">
                <a:moveTo>
                  <a:pt x="280" y="0"/>
                </a:moveTo>
                <a:lnTo>
                  <a:pt x="0" y="204"/>
                </a:lnTo>
                <a:lnTo>
                  <a:pt x="26" y="253"/>
                </a:lnTo>
                <a:lnTo>
                  <a:pt x="179" y="334"/>
                </a:lnTo>
                <a:lnTo>
                  <a:pt x="258" y="259"/>
                </a:lnTo>
                <a:lnTo>
                  <a:pt x="28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4" name="Google Shape;1184;p6"/>
          <p:cNvSpPr/>
          <p:nvPr/>
        </p:nvSpPr>
        <p:spPr>
          <a:xfrm>
            <a:off x="4324123" y="6675211"/>
            <a:ext cx="242888" cy="192087"/>
          </a:xfrm>
          <a:custGeom>
            <a:avLst/>
            <a:gdLst/>
            <a:ahLst/>
            <a:cxnLst/>
            <a:rect l="l" t="t" r="r" b="b"/>
            <a:pathLst>
              <a:path w="153" h="121" extrusionOk="0">
                <a:moveTo>
                  <a:pt x="0" y="0"/>
                </a:moveTo>
                <a:lnTo>
                  <a:pt x="63" y="121"/>
                </a:lnTo>
                <a:lnTo>
                  <a:pt x="110" y="121"/>
                </a:lnTo>
                <a:lnTo>
                  <a:pt x="153" y="81"/>
                </a:lnTo>
                <a:lnTo>
                  <a:pt x="0" y="0"/>
                </a:lnTo>
                <a:close/>
              </a:path>
            </a:pathLst>
          </a:custGeom>
          <a:solidFill>
            <a:srgbClr val="2DA8B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5" name="Google Shape;1185;p6"/>
          <p:cNvSpPr/>
          <p:nvPr/>
        </p:nvSpPr>
        <p:spPr>
          <a:xfrm>
            <a:off x="4324123" y="6675211"/>
            <a:ext cx="242888" cy="192087"/>
          </a:xfrm>
          <a:custGeom>
            <a:avLst/>
            <a:gdLst/>
            <a:ahLst/>
            <a:cxnLst/>
            <a:rect l="l" t="t" r="r" b="b"/>
            <a:pathLst>
              <a:path w="153" h="121" extrusionOk="0">
                <a:moveTo>
                  <a:pt x="0" y="0"/>
                </a:moveTo>
                <a:lnTo>
                  <a:pt x="63" y="121"/>
                </a:lnTo>
                <a:lnTo>
                  <a:pt x="110" y="121"/>
                </a:lnTo>
                <a:lnTo>
                  <a:pt x="153" y="8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6" name="Google Shape;1186;p6"/>
          <p:cNvSpPr/>
          <p:nvPr/>
        </p:nvSpPr>
        <p:spPr>
          <a:xfrm>
            <a:off x="4678136" y="6654574"/>
            <a:ext cx="47625" cy="207962"/>
          </a:xfrm>
          <a:custGeom>
            <a:avLst/>
            <a:gdLst/>
            <a:ahLst/>
            <a:cxnLst/>
            <a:rect l="l" t="t" r="r" b="b"/>
            <a:pathLst>
              <a:path w="30" h="131" extrusionOk="0">
                <a:moveTo>
                  <a:pt x="30" y="0"/>
                </a:moveTo>
                <a:lnTo>
                  <a:pt x="9" y="19"/>
                </a:lnTo>
                <a:lnTo>
                  <a:pt x="0" y="131"/>
                </a:lnTo>
                <a:lnTo>
                  <a:pt x="8" y="123"/>
                </a:lnTo>
                <a:lnTo>
                  <a:pt x="30" y="0"/>
                </a:lnTo>
                <a:close/>
              </a:path>
            </a:pathLst>
          </a:custGeom>
          <a:solidFill>
            <a:srgbClr val="75D1D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7" name="Google Shape;1187;p6"/>
          <p:cNvSpPr/>
          <p:nvPr/>
        </p:nvSpPr>
        <p:spPr>
          <a:xfrm>
            <a:off x="4678136" y="6654574"/>
            <a:ext cx="47625" cy="207962"/>
          </a:xfrm>
          <a:custGeom>
            <a:avLst/>
            <a:gdLst/>
            <a:ahLst/>
            <a:cxnLst/>
            <a:rect l="l" t="t" r="r" b="b"/>
            <a:pathLst>
              <a:path w="30" h="131" extrusionOk="0">
                <a:moveTo>
                  <a:pt x="30" y="0"/>
                </a:moveTo>
                <a:lnTo>
                  <a:pt x="9" y="19"/>
                </a:lnTo>
                <a:lnTo>
                  <a:pt x="0" y="131"/>
                </a:lnTo>
                <a:lnTo>
                  <a:pt x="8" y="123"/>
                </a:lnTo>
                <a:lnTo>
                  <a:pt x="3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8" name="Google Shape;1188;p6"/>
          <p:cNvSpPr/>
          <p:nvPr/>
        </p:nvSpPr>
        <p:spPr>
          <a:xfrm>
            <a:off x="4567011" y="6684736"/>
            <a:ext cx="125413" cy="177800"/>
          </a:xfrm>
          <a:custGeom>
            <a:avLst/>
            <a:gdLst/>
            <a:ahLst/>
            <a:cxnLst/>
            <a:rect l="l" t="t" r="r" b="b"/>
            <a:pathLst>
              <a:path w="79" h="112" extrusionOk="0">
                <a:moveTo>
                  <a:pt x="79" y="0"/>
                </a:moveTo>
                <a:lnTo>
                  <a:pt x="0" y="75"/>
                </a:lnTo>
                <a:lnTo>
                  <a:pt x="70" y="112"/>
                </a:lnTo>
                <a:lnTo>
                  <a:pt x="79" y="0"/>
                </a:lnTo>
                <a:close/>
              </a:path>
            </a:pathLst>
          </a:custGeom>
          <a:solidFill>
            <a:srgbClr val="3AB1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9" name="Google Shape;1189;p6"/>
          <p:cNvSpPr/>
          <p:nvPr/>
        </p:nvSpPr>
        <p:spPr>
          <a:xfrm>
            <a:off x="4567011" y="6684736"/>
            <a:ext cx="125413" cy="177800"/>
          </a:xfrm>
          <a:custGeom>
            <a:avLst/>
            <a:gdLst/>
            <a:ahLst/>
            <a:cxnLst/>
            <a:rect l="l" t="t" r="r" b="b"/>
            <a:pathLst>
              <a:path w="79" h="112" extrusionOk="0">
                <a:moveTo>
                  <a:pt x="79" y="0"/>
                </a:moveTo>
                <a:lnTo>
                  <a:pt x="0" y="75"/>
                </a:lnTo>
                <a:lnTo>
                  <a:pt x="70" y="112"/>
                </a:lnTo>
                <a:lnTo>
                  <a:pt x="7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0" name="Google Shape;1190;p6"/>
          <p:cNvSpPr/>
          <p:nvPr/>
        </p:nvSpPr>
        <p:spPr>
          <a:xfrm>
            <a:off x="4678136" y="6849836"/>
            <a:ext cx="12700" cy="17462"/>
          </a:xfrm>
          <a:custGeom>
            <a:avLst/>
            <a:gdLst/>
            <a:ahLst/>
            <a:cxnLst/>
            <a:rect l="l" t="t" r="r" b="b"/>
            <a:pathLst>
              <a:path w="8" h="11" extrusionOk="0">
                <a:moveTo>
                  <a:pt x="8" y="0"/>
                </a:moveTo>
                <a:lnTo>
                  <a:pt x="0" y="8"/>
                </a:lnTo>
                <a:lnTo>
                  <a:pt x="6" y="11"/>
                </a:lnTo>
                <a:lnTo>
                  <a:pt x="6" y="11"/>
                </a:lnTo>
                <a:lnTo>
                  <a:pt x="8" y="0"/>
                </a:lnTo>
                <a:close/>
              </a:path>
            </a:pathLst>
          </a:custGeom>
          <a:solidFill>
            <a:srgbClr val="49BAC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1" name="Google Shape;1191;p6"/>
          <p:cNvSpPr/>
          <p:nvPr/>
        </p:nvSpPr>
        <p:spPr>
          <a:xfrm>
            <a:off x="4678136" y="6849836"/>
            <a:ext cx="12700" cy="17462"/>
          </a:xfrm>
          <a:custGeom>
            <a:avLst/>
            <a:gdLst/>
            <a:ahLst/>
            <a:cxnLst/>
            <a:rect l="l" t="t" r="r" b="b"/>
            <a:pathLst>
              <a:path w="8" h="11" extrusionOk="0">
                <a:moveTo>
                  <a:pt x="8" y="0"/>
                </a:moveTo>
                <a:lnTo>
                  <a:pt x="0" y="8"/>
                </a:lnTo>
                <a:lnTo>
                  <a:pt x="6" y="11"/>
                </a:lnTo>
                <a:lnTo>
                  <a:pt x="6" y="11"/>
                </a:lnTo>
                <a:lnTo>
                  <a:pt x="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2" name="Google Shape;1192;p6"/>
          <p:cNvSpPr/>
          <p:nvPr/>
        </p:nvSpPr>
        <p:spPr>
          <a:xfrm>
            <a:off x="4678136" y="6862536"/>
            <a:ext cx="9525" cy="4762"/>
          </a:xfrm>
          <a:custGeom>
            <a:avLst/>
            <a:gdLst/>
            <a:ahLst/>
            <a:cxnLst/>
            <a:rect l="l" t="t" r="r" b="b"/>
            <a:pathLst>
              <a:path w="6" h="3" extrusionOk="0">
                <a:moveTo>
                  <a:pt x="0" y="0"/>
                </a:moveTo>
                <a:lnTo>
                  <a:pt x="0" y="3"/>
                </a:lnTo>
                <a:lnTo>
                  <a:pt x="6" y="3"/>
                </a:lnTo>
                <a:lnTo>
                  <a:pt x="0" y="0"/>
                </a:lnTo>
                <a:close/>
              </a:path>
            </a:pathLst>
          </a:custGeom>
          <a:solidFill>
            <a:srgbClr val="54BFC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3" name="Google Shape;1193;p6"/>
          <p:cNvSpPr/>
          <p:nvPr/>
        </p:nvSpPr>
        <p:spPr>
          <a:xfrm>
            <a:off x="4678136" y="6862536"/>
            <a:ext cx="9525" cy="4762"/>
          </a:xfrm>
          <a:custGeom>
            <a:avLst/>
            <a:gdLst/>
            <a:ahLst/>
            <a:cxnLst/>
            <a:rect l="l" t="t" r="r" b="b"/>
            <a:pathLst>
              <a:path w="6" h="3" extrusionOk="0">
                <a:moveTo>
                  <a:pt x="0" y="0"/>
                </a:moveTo>
                <a:lnTo>
                  <a:pt x="0" y="3"/>
                </a:lnTo>
                <a:lnTo>
                  <a:pt x="6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4" name="Google Shape;1194;p6"/>
          <p:cNvSpPr/>
          <p:nvPr/>
        </p:nvSpPr>
        <p:spPr>
          <a:xfrm>
            <a:off x="4673373" y="6862536"/>
            <a:ext cx="4763" cy="4762"/>
          </a:xfrm>
          <a:custGeom>
            <a:avLst/>
            <a:gdLst/>
            <a:ahLst/>
            <a:cxnLst/>
            <a:rect l="l" t="t" r="r" b="b"/>
            <a:pathLst>
              <a:path w="3" h="3" extrusionOk="0">
                <a:moveTo>
                  <a:pt x="3" y="0"/>
                </a:moveTo>
                <a:lnTo>
                  <a:pt x="3" y="0"/>
                </a:lnTo>
                <a:lnTo>
                  <a:pt x="0" y="3"/>
                </a:lnTo>
                <a:lnTo>
                  <a:pt x="3" y="3"/>
                </a:lnTo>
                <a:lnTo>
                  <a:pt x="3" y="0"/>
                </a:lnTo>
                <a:close/>
              </a:path>
            </a:pathLst>
          </a:custGeom>
          <a:solidFill>
            <a:srgbClr val="4DBC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5" name="Google Shape;1195;p6"/>
          <p:cNvSpPr/>
          <p:nvPr/>
        </p:nvSpPr>
        <p:spPr>
          <a:xfrm>
            <a:off x="4673373" y="6862536"/>
            <a:ext cx="4763" cy="4762"/>
          </a:xfrm>
          <a:custGeom>
            <a:avLst/>
            <a:gdLst/>
            <a:ahLst/>
            <a:cxnLst/>
            <a:rect l="l" t="t" r="r" b="b"/>
            <a:pathLst>
              <a:path w="3" h="3" extrusionOk="0">
                <a:moveTo>
                  <a:pt x="3" y="0"/>
                </a:moveTo>
                <a:lnTo>
                  <a:pt x="3" y="0"/>
                </a:lnTo>
                <a:lnTo>
                  <a:pt x="0" y="3"/>
                </a:lnTo>
                <a:lnTo>
                  <a:pt x="3" y="3"/>
                </a:lnTo>
                <a:lnTo>
                  <a:pt x="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6" name="Google Shape;1196;p6"/>
          <p:cNvSpPr/>
          <p:nvPr/>
        </p:nvSpPr>
        <p:spPr>
          <a:xfrm>
            <a:off x="4668611" y="6862536"/>
            <a:ext cx="9525" cy="4762"/>
          </a:xfrm>
          <a:custGeom>
            <a:avLst/>
            <a:gdLst/>
            <a:ahLst/>
            <a:cxnLst/>
            <a:rect l="l" t="t" r="r" b="b"/>
            <a:pathLst>
              <a:path w="6" h="3" extrusionOk="0">
                <a:moveTo>
                  <a:pt x="6" y="0"/>
                </a:moveTo>
                <a:lnTo>
                  <a:pt x="6" y="0"/>
                </a:lnTo>
                <a:lnTo>
                  <a:pt x="0" y="3"/>
                </a:lnTo>
                <a:lnTo>
                  <a:pt x="3" y="3"/>
                </a:lnTo>
                <a:lnTo>
                  <a:pt x="6" y="0"/>
                </a:lnTo>
                <a:close/>
              </a:path>
            </a:pathLst>
          </a:custGeom>
          <a:solidFill>
            <a:srgbClr val="4DBC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6"/>
          <p:cNvSpPr/>
          <p:nvPr/>
        </p:nvSpPr>
        <p:spPr>
          <a:xfrm>
            <a:off x="4668611" y="6862536"/>
            <a:ext cx="9525" cy="4762"/>
          </a:xfrm>
          <a:custGeom>
            <a:avLst/>
            <a:gdLst/>
            <a:ahLst/>
            <a:cxnLst/>
            <a:rect l="l" t="t" r="r" b="b"/>
            <a:pathLst>
              <a:path w="6" h="3" extrusionOk="0">
                <a:moveTo>
                  <a:pt x="6" y="0"/>
                </a:moveTo>
                <a:lnTo>
                  <a:pt x="6" y="0"/>
                </a:lnTo>
                <a:lnTo>
                  <a:pt x="0" y="3"/>
                </a:lnTo>
                <a:lnTo>
                  <a:pt x="3" y="3"/>
                </a:lnTo>
                <a:lnTo>
                  <a:pt x="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8" name="Google Shape;1198;p6"/>
          <p:cNvSpPr/>
          <p:nvPr/>
        </p:nvSpPr>
        <p:spPr>
          <a:xfrm>
            <a:off x="4498748" y="6803799"/>
            <a:ext cx="179388" cy="63500"/>
          </a:xfrm>
          <a:custGeom>
            <a:avLst/>
            <a:gdLst/>
            <a:ahLst/>
            <a:cxnLst/>
            <a:rect l="l" t="t" r="r" b="b"/>
            <a:pathLst>
              <a:path w="113" h="40" extrusionOk="0">
                <a:moveTo>
                  <a:pt x="43" y="0"/>
                </a:moveTo>
                <a:lnTo>
                  <a:pt x="0" y="40"/>
                </a:lnTo>
                <a:lnTo>
                  <a:pt x="98" y="40"/>
                </a:lnTo>
                <a:lnTo>
                  <a:pt x="113" y="37"/>
                </a:lnTo>
                <a:lnTo>
                  <a:pt x="43" y="0"/>
                </a:lnTo>
                <a:close/>
              </a:path>
            </a:pathLst>
          </a:custGeom>
          <a:solidFill>
            <a:srgbClr val="1C96A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9" name="Google Shape;1199;p6"/>
          <p:cNvSpPr/>
          <p:nvPr/>
        </p:nvSpPr>
        <p:spPr>
          <a:xfrm>
            <a:off x="4498748" y="6803799"/>
            <a:ext cx="179388" cy="63500"/>
          </a:xfrm>
          <a:custGeom>
            <a:avLst/>
            <a:gdLst/>
            <a:ahLst/>
            <a:cxnLst/>
            <a:rect l="l" t="t" r="r" b="b"/>
            <a:pathLst>
              <a:path w="113" h="40" extrusionOk="0">
                <a:moveTo>
                  <a:pt x="43" y="0"/>
                </a:moveTo>
                <a:lnTo>
                  <a:pt x="0" y="40"/>
                </a:lnTo>
                <a:lnTo>
                  <a:pt x="98" y="40"/>
                </a:lnTo>
                <a:lnTo>
                  <a:pt x="113" y="37"/>
                </a:lnTo>
                <a:lnTo>
                  <a:pt x="4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6"/>
          <p:cNvSpPr/>
          <p:nvPr/>
        </p:nvSpPr>
        <p:spPr>
          <a:xfrm>
            <a:off x="4654323" y="6862536"/>
            <a:ext cx="23813" cy="4762"/>
          </a:xfrm>
          <a:custGeom>
            <a:avLst/>
            <a:gdLst/>
            <a:ahLst/>
            <a:cxnLst/>
            <a:rect l="l" t="t" r="r" b="b"/>
            <a:pathLst>
              <a:path w="15" h="3" extrusionOk="0">
                <a:moveTo>
                  <a:pt x="15" y="0"/>
                </a:moveTo>
                <a:lnTo>
                  <a:pt x="0" y="3"/>
                </a:lnTo>
                <a:lnTo>
                  <a:pt x="9" y="3"/>
                </a:lnTo>
                <a:lnTo>
                  <a:pt x="15" y="0"/>
                </a:lnTo>
                <a:close/>
              </a:path>
            </a:pathLst>
          </a:custGeom>
          <a:solidFill>
            <a:srgbClr val="279FA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6"/>
          <p:cNvSpPr/>
          <p:nvPr/>
        </p:nvSpPr>
        <p:spPr>
          <a:xfrm>
            <a:off x="4654323" y="6862536"/>
            <a:ext cx="23813" cy="4762"/>
          </a:xfrm>
          <a:custGeom>
            <a:avLst/>
            <a:gdLst/>
            <a:ahLst/>
            <a:cxnLst/>
            <a:rect l="l" t="t" r="r" b="b"/>
            <a:pathLst>
              <a:path w="15" h="3" extrusionOk="0">
                <a:moveTo>
                  <a:pt x="15" y="0"/>
                </a:moveTo>
                <a:lnTo>
                  <a:pt x="0" y="3"/>
                </a:lnTo>
                <a:lnTo>
                  <a:pt x="9" y="3"/>
                </a:lnTo>
                <a:lnTo>
                  <a:pt x="1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6"/>
          <p:cNvSpPr/>
          <p:nvPr/>
        </p:nvSpPr>
        <p:spPr>
          <a:xfrm>
            <a:off x="4725761" y="6221186"/>
            <a:ext cx="212725" cy="433387"/>
          </a:xfrm>
          <a:custGeom>
            <a:avLst/>
            <a:gdLst/>
            <a:ahLst/>
            <a:cxnLst/>
            <a:rect l="l" t="t" r="r" b="b"/>
            <a:pathLst>
              <a:path w="134" h="273" extrusionOk="0">
                <a:moveTo>
                  <a:pt x="47" y="0"/>
                </a:moveTo>
                <a:lnTo>
                  <a:pt x="47" y="0"/>
                </a:lnTo>
                <a:lnTo>
                  <a:pt x="0" y="273"/>
                </a:lnTo>
                <a:lnTo>
                  <a:pt x="134" y="147"/>
                </a:lnTo>
                <a:lnTo>
                  <a:pt x="47" y="0"/>
                </a:lnTo>
                <a:close/>
              </a:path>
            </a:pathLst>
          </a:custGeom>
          <a:solidFill>
            <a:srgbClr val="C5EDF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6"/>
          <p:cNvSpPr/>
          <p:nvPr/>
        </p:nvSpPr>
        <p:spPr>
          <a:xfrm>
            <a:off x="4725761" y="6221186"/>
            <a:ext cx="212725" cy="433387"/>
          </a:xfrm>
          <a:custGeom>
            <a:avLst/>
            <a:gdLst/>
            <a:ahLst/>
            <a:cxnLst/>
            <a:rect l="l" t="t" r="r" b="b"/>
            <a:pathLst>
              <a:path w="134" h="273" extrusionOk="0">
                <a:moveTo>
                  <a:pt x="47" y="0"/>
                </a:moveTo>
                <a:lnTo>
                  <a:pt x="47" y="0"/>
                </a:lnTo>
                <a:lnTo>
                  <a:pt x="0" y="273"/>
                </a:lnTo>
                <a:lnTo>
                  <a:pt x="134" y="147"/>
                </a:lnTo>
                <a:lnTo>
                  <a:pt x="4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6"/>
          <p:cNvSpPr/>
          <p:nvPr/>
        </p:nvSpPr>
        <p:spPr>
          <a:xfrm>
            <a:off x="4690836" y="6454549"/>
            <a:ext cx="317500" cy="395287"/>
          </a:xfrm>
          <a:custGeom>
            <a:avLst/>
            <a:gdLst/>
            <a:ahLst/>
            <a:cxnLst/>
            <a:rect l="l" t="t" r="r" b="b"/>
            <a:pathLst>
              <a:path w="200" h="249" extrusionOk="0">
                <a:moveTo>
                  <a:pt x="156" y="0"/>
                </a:moveTo>
                <a:lnTo>
                  <a:pt x="22" y="126"/>
                </a:lnTo>
                <a:lnTo>
                  <a:pt x="0" y="249"/>
                </a:lnTo>
                <a:lnTo>
                  <a:pt x="200" y="76"/>
                </a:lnTo>
                <a:lnTo>
                  <a:pt x="156" y="0"/>
                </a:lnTo>
                <a:close/>
              </a:path>
            </a:pathLst>
          </a:custGeom>
          <a:solidFill>
            <a:srgbClr val="7CD4D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6"/>
          <p:cNvSpPr/>
          <p:nvPr/>
        </p:nvSpPr>
        <p:spPr>
          <a:xfrm>
            <a:off x="4690836" y="6454549"/>
            <a:ext cx="317500" cy="395287"/>
          </a:xfrm>
          <a:custGeom>
            <a:avLst/>
            <a:gdLst/>
            <a:ahLst/>
            <a:cxnLst/>
            <a:rect l="l" t="t" r="r" b="b"/>
            <a:pathLst>
              <a:path w="200" h="249" extrusionOk="0">
                <a:moveTo>
                  <a:pt x="156" y="0"/>
                </a:moveTo>
                <a:lnTo>
                  <a:pt x="22" y="126"/>
                </a:lnTo>
                <a:lnTo>
                  <a:pt x="0" y="249"/>
                </a:lnTo>
                <a:lnTo>
                  <a:pt x="200" y="76"/>
                </a:lnTo>
                <a:lnTo>
                  <a:pt x="15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6"/>
          <p:cNvSpPr/>
          <p:nvPr/>
        </p:nvSpPr>
        <p:spPr>
          <a:xfrm>
            <a:off x="4687661" y="6575199"/>
            <a:ext cx="493713" cy="292100"/>
          </a:xfrm>
          <a:custGeom>
            <a:avLst/>
            <a:gdLst/>
            <a:ahLst/>
            <a:cxnLst/>
            <a:rect l="l" t="t" r="r" b="b"/>
            <a:pathLst>
              <a:path w="311" h="184" extrusionOk="0">
                <a:moveTo>
                  <a:pt x="202" y="0"/>
                </a:moveTo>
                <a:lnTo>
                  <a:pt x="2" y="173"/>
                </a:lnTo>
                <a:lnTo>
                  <a:pt x="0" y="184"/>
                </a:lnTo>
                <a:lnTo>
                  <a:pt x="311" y="184"/>
                </a:lnTo>
                <a:lnTo>
                  <a:pt x="202" y="0"/>
                </a:lnTo>
                <a:close/>
              </a:path>
            </a:pathLst>
          </a:custGeom>
          <a:solidFill>
            <a:srgbClr val="4EBCC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6"/>
          <p:cNvSpPr/>
          <p:nvPr/>
        </p:nvSpPr>
        <p:spPr>
          <a:xfrm>
            <a:off x="4687661" y="6575199"/>
            <a:ext cx="493713" cy="292100"/>
          </a:xfrm>
          <a:custGeom>
            <a:avLst/>
            <a:gdLst/>
            <a:ahLst/>
            <a:cxnLst/>
            <a:rect l="l" t="t" r="r" b="b"/>
            <a:pathLst>
              <a:path w="311" h="184" extrusionOk="0">
                <a:moveTo>
                  <a:pt x="202" y="0"/>
                </a:moveTo>
                <a:lnTo>
                  <a:pt x="2" y="173"/>
                </a:lnTo>
                <a:lnTo>
                  <a:pt x="0" y="184"/>
                </a:lnTo>
                <a:lnTo>
                  <a:pt x="311" y="184"/>
                </a:lnTo>
                <a:lnTo>
                  <a:pt x="20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6"/>
          <p:cNvSpPr/>
          <p:nvPr/>
        </p:nvSpPr>
        <p:spPr>
          <a:xfrm>
            <a:off x="6016398" y="6070374"/>
            <a:ext cx="798513" cy="796925"/>
          </a:xfrm>
          <a:custGeom>
            <a:avLst/>
            <a:gdLst/>
            <a:ahLst/>
            <a:cxnLst/>
            <a:rect l="l" t="t" r="r" b="b"/>
            <a:pathLst>
              <a:path w="503" h="502" extrusionOk="0">
                <a:moveTo>
                  <a:pt x="503" y="0"/>
                </a:moveTo>
                <a:lnTo>
                  <a:pt x="8" y="437"/>
                </a:lnTo>
                <a:lnTo>
                  <a:pt x="0" y="502"/>
                </a:lnTo>
                <a:lnTo>
                  <a:pt x="471" y="502"/>
                </a:lnTo>
                <a:lnTo>
                  <a:pt x="503" y="0"/>
                </a:lnTo>
                <a:close/>
              </a:path>
            </a:pathLst>
          </a:custGeom>
          <a:solidFill>
            <a:srgbClr val="7CD6D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6"/>
          <p:cNvSpPr/>
          <p:nvPr/>
        </p:nvSpPr>
        <p:spPr>
          <a:xfrm>
            <a:off x="6016398" y="6070374"/>
            <a:ext cx="798513" cy="796925"/>
          </a:xfrm>
          <a:custGeom>
            <a:avLst/>
            <a:gdLst/>
            <a:ahLst/>
            <a:cxnLst/>
            <a:rect l="l" t="t" r="r" b="b"/>
            <a:pathLst>
              <a:path w="503" h="502" extrusionOk="0">
                <a:moveTo>
                  <a:pt x="503" y="0"/>
                </a:moveTo>
                <a:lnTo>
                  <a:pt x="8" y="437"/>
                </a:lnTo>
                <a:lnTo>
                  <a:pt x="0" y="502"/>
                </a:lnTo>
                <a:lnTo>
                  <a:pt x="471" y="502"/>
                </a:lnTo>
                <a:lnTo>
                  <a:pt x="50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6"/>
          <p:cNvSpPr/>
          <p:nvPr/>
        </p:nvSpPr>
        <p:spPr>
          <a:xfrm>
            <a:off x="5911623" y="6764111"/>
            <a:ext cx="117475" cy="103187"/>
          </a:xfrm>
          <a:custGeom>
            <a:avLst/>
            <a:gdLst/>
            <a:ahLst/>
            <a:cxnLst/>
            <a:rect l="l" t="t" r="r" b="b"/>
            <a:pathLst>
              <a:path w="74" h="65" extrusionOk="0">
                <a:moveTo>
                  <a:pt x="74" y="0"/>
                </a:moveTo>
                <a:lnTo>
                  <a:pt x="0" y="65"/>
                </a:lnTo>
                <a:lnTo>
                  <a:pt x="66" y="65"/>
                </a:lnTo>
                <a:lnTo>
                  <a:pt x="74" y="0"/>
                </a:lnTo>
                <a:close/>
              </a:path>
            </a:pathLst>
          </a:custGeom>
          <a:solidFill>
            <a:srgbClr val="71D2D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6"/>
          <p:cNvSpPr/>
          <p:nvPr/>
        </p:nvSpPr>
        <p:spPr>
          <a:xfrm>
            <a:off x="5911623" y="6764111"/>
            <a:ext cx="117475" cy="103187"/>
          </a:xfrm>
          <a:custGeom>
            <a:avLst/>
            <a:gdLst/>
            <a:ahLst/>
            <a:cxnLst/>
            <a:rect l="l" t="t" r="r" b="b"/>
            <a:pathLst>
              <a:path w="74" h="65" extrusionOk="0">
                <a:moveTo>
                  <a:pt x="74" y="0"/>
                </a:moveTo>
                <a:lnTo>
                  <a:pt x="0" y="65"/>
                </a:lnTo>
                <a:lnTo>
                  <a:pt x="66" y="65"/>
                </a:lnTo>
                <a:lnTo>
                  <a:pt x="7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6"/>
          <p:cNvSpPr/>
          <p:nvPr/>
        </p:nvSpPr>
        <p:spPr>
          <a:xfrm>
            <a:off x="6029098" y="6070374"/>
            <a:ext cx="785813" cy="693737"/>
          </a:xfrm>
          <a:custGeom>
            <a:avLst/>
            <a:gdLst/>
            <a:ahLst/>
            <a:cxnLst/>
            <a:rect l="l" t="t" r="r" b="b"/>
            <a:pathLst>
              <a:path w="495" h="437" extrusionOk="0">
                <a:moveTo>
                  <a:pt x="495" y="0"/>
                </a:moveTo>
                <a:lnTo>
                  <a:pt x="34" y="167"/>
                </a:lnTo>
                <a:lnTo>
                  <a:pt x="0" y="437"/>
                </a:lnTo>
                <a:lnTo>
                  <a:pt x="495" y="0"/>
                </a:lnTo>
                <a:close/>
              </a:path>
            </a:pathLst>
          </a:custGeom>
          <a:solidFill>
            <a:srgbClr val="61C9D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6"/>
          <p:cNvSpPr/>
          <p:nvPr/>
        </p:nvSpPr>
        <p:spPr>
          <a:xfrm>
            <a:off x="6029098" y="6070374"/>
            <a:ext cx="785813" cy="693737"/>
          </a:xfrm>
          <a:custGeom>
            <a:avLst/>
            <a:gdLst/>
            <a:ahLst/>
            <a:cxnLst/>
            <a:rect l="l" t="t" r="r" b="b"/>
            <a:pathLst>
              <a:path w="495" h="437" extrusionOk="0">
                <a:moveTo>
                  <a:pt x="495" y="0"/>
                </a:moveTo>
                <a:lnTo>
                  <a:pt x="34" y="167"/>
                </a:lnTo>
                <a:lnTo>
                  <a:pt x="0" y="437"/>
                </a:lnTo>
                <a:lnTo>
                  <a:pt x="49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6"/>
          <p:cNvSpPr/>
          <p:nvPr/>
        </p:nvSpPr>
        <p:spPr>
          <a:xfrm>
            <a:off x="5470298" y="6511699"/>
            <a:ext cx="123825" cy="211137"/>
          </a:xfrm>
          <a:custGeom>
            <a:avLst/>
            <a:gdLst/>
            <a:ahLst/>
            <a:cxnLst/>
            <a:rect l="l" t="t" r="r" b="b"/>
            <a:pathLst>
              <a:path w="78" h="133" extrusionOk="0">
                <a:moveTo>
                  <a:pt x="78" y="0"/>
                </a:moveTo>
                <a:lnTo>
                  <a:pt x="6" y="26"/>
                </a:lnTo>
                <a:lnTo>
                  <a:pt x="0" y="109"/>
                </a:lnTo>
                <a:lnTo>
                  <a:pt x="12" y="133"/>
                </a:lnTo>
                <a:lnTo>
                  <a:pt x="78" y="0"/>
                </a:lnTo>
                <a:close/>
              </a:path>
            </a:pathLst>
          </a:custGeom>
          <a:solidFill>
            <a:srgbClr val="74D0D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5" name="Google Shape;1215;p6"/>
          <p:cNvSpPr/>
          <p:nvPr/>
        </p:nvSpPr>
        <p:spPr>
          <a:xfrm>
            <a:off x="5470298" y="6511699"/>
            <a:ext cx="123825" cy="211137"/>
          </a:xfrm>
          <a:custGeom>
            <a:avLst/>
            <a:gdLst/>
            <a:ahLst/>
            <a:cxnLst/>
            <a:rect l="l" t="t" r="r" b="b"/>
            <a:pathLst>
              <a:path w="78" h="133" extrusionOk="0">
                <a:moveTo>
                  <a:pt x="78" y="0"/>
                </a:moveTo>
                <a:lnTo>
                  <a:pt x="6" y="26"/>
                </a:lnTo>
                <a:lnTo>
                  <a:pt x="0" y="109"/>
                </a:lnTo>
                <a:lnTo>
                  <a:pt x="12" y="133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Google Shape;1216;p6"/>
          <p:cNvSpPr/>
          <p:nvPr/>
        </p:nvSpPr>
        <p:spPr>
          <a:xfrm>
            <a:off x="5465536" y="6684736"/>
            <a:ext cx="23813" cy="88900"/>
          </a:xfrm>
          <a:custGeom>
            <a:avLst/>
            <a:gdLst/>
            <a:ahLst/>
            <a:cxnLst/>
            <a:rect l="l" t="t" r="r" b="b"/>
            <a:pathLst>
              <a:path w="15" h="56" extrusionOk="0">
                <a:moveTo>
                  <a:pt x="3" y="0"/>
                </a:moveTo>
                <a:lnTo>
                  <a:pt x="0" y="56"/>
                </a:lnTo>
                <a:lnTo>
                  <a:pt x="15" y="24"/>
                </a:lnTo>
                <a:lnTo>
                  <a:pt x="3" y="0"/>
                </a:lnTo>
                <a:close/>
              </a:path>
            </a:pathLst>
          </a:custGeom>
          <a:solidFill>
            <a:srgbClr val="49B9C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Google Shape;1217;p6"/>
          <p:cNvSpPr/>
          <p:nvPr/>
        </p:nvSpPr>
        <p:spPr>
          <a:xfrm>
            <a:off x="5465536" y="6684736"/>
            <a:ext cx="23813" cy="88900"/>
          </a:xfrm>
          <a:custGeom>
            <a:avLst/>
            <a:gdLst/>
            <a:ahLst/>
            <a:cxnLst/>
            <a:rect l="l" t="t" r="r" b="b"/>
            <a:pathLst>
              <a:path w="15" h="56" extrusionOk="0">
                <a:moveTo>
                  <a:pt x="3" y="0"/>
                </a:moveTo>
                <a:lnTo>
                  <a:pt x="0" y="56"/>
                </a:lnTo>
                <a:lnTo>
                  <a:pt x="15" y="24"/>
                </a:lnTo>
                <a:lnTo>
                  <a:pt x="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p6"/>
          <p:cNvSpPr/>
          <p:nvPr/>
        </p:nvSpPr>
        <p:spPr>
          <a:xfrm>
            <a:off x="5489348" y="6335486"/>
            <a:ext cx="593725" cy="531812"/>
          </a:xfrm>
          <a:custGeom>
            <a:avLst/>
            <a:gdLst/>
            <a:ahLst/>
            <a:cxnLst/>
            <a:rect l="l" t="t" r="r" b="b"/>
            <a:pathLst>
              <a:path w="374" h="335" extrusionOk="0">
                <a:moveTo>
                  <a:pt x="374" y="0"/>
                </a:moveTo>
                <a:lnTo>
                  <a:pt x="66" y="111"/>
                </a:lnTo>
                <a:lnTo>
                  <a:pt x="0" y="244"/>
                </a:lnTo>
                <a:lnTo>
                  <a:pt x="45" y="335"/>
                </a:lnTo>
                <a:lnTo>
                  <a:pt x="266" y="335"/>
                </a:lnTo>
                <a:lnTo>
                  <a:pt x="340" y="270"/>
                </a:lnTo>
                <a:lnTo>
                  <a:pt x="374" y="0"/>
                </a:lnTo>
                <a:close/>
              </a:path>
            </a:pathLst>
          </a:custGeom>
          <a:solidFill>
            <a:srgbClr val="58C5D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9" name="Google Shape;1219;p6"/>
          <p:cNvSpPr/>
          <p:nvPr/>
        </p:nvSpPr>
        <p:spPr>
          <a:xfrm>
            <a:off x="5489348" y="6335486"/>
            <a:ext cx="593725" cy="531812"/>
          </a:xfrm>
          <a:custGeom>
            <a:avLst/>
            <a:gdLst/>
            <a:ahLst/>
            <a:cxnLst/>
            <a:rect l="l" t="t" r="r" b="b"/>
            <a:pathLst>
              <a:path w="374" h="335" extrusionOk="0">
                <a:moveTo>
                  <a:pt x="374" y="0"/>
                </a:moveTo>
                <a:lnTo>
                  <a:pt x="66" y="111"/>
                </a:lnTo>
                <a:lnTo>
                  <a:pt x="0" y="244"/>
                </a:lnTo>
                <a:lnTo>
                  <a:pt x="45" y="335"/>
                </a:lnTo>
                <a:lnTo>
                  <a:pt x="266" y="335"/>
                </a:lnTo>
                <a:lnTo>
                  <a:pt x="340" y="270"/>
                </a:lnTo>
                <a:lnTo>
                  <a:pt x="37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0" name="Google Shape;1220;p6"/>
          <p:cNvSpPr/>
          <p:nvPr/>
        </p:nvSpPr>
        <p:spPr>
          <a:xfrm>
            <a:off x="5459186" y="6722836"/>
            <a:ext cx="101600" cy="144462"/>
          </a:xfrm>
          <a:custGeom>
            <a:avLst/>
            <a:gdLst/>
            <a:ahLst/>
            <a:cxnLst/>
            <a:rect l="l" t="t" r="r" b="b"/>
            <a:pathLst>
              <a:path w="64" h="91" extrusionOk="0">
                <a:moveTo>
                  <a:pt x="19" y="0"/>
                </a:moveTo>
                <a:lnTo>
                  <a:pt x="4" y="32"/>
                </a:lnTo>
                <a:lnTo>
                  <a:pt x="0" y="91"/>
                </a:lnTo>
                <a:lnTo>
                  <a:pt x="64" y="91"/>
                </a:lnTo>
                <a:lnTo>
                  <a:pt x="19" y="0"/>
                </a:lnTo>
                <a:close/>
              </a:path>
            </a:pathLst>
          </a:custGeom>
          <a:solidFill>
            <a:srgbClr val="37B0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1" name="Google Shape;1221;p6"/>
          <p:cNvSpPr/>
          <p:nvPr/>
        </p:nvSpPr>
        <p:spPr>
          <a:xfrm>
            <a:off x="5459186" y="6722836"/>
            <a:ext cx="101600" cy="144462"/>
          </a:xfrm>
          <a:custGeom>
            <a:avLst/>
            <a:gdLst/>
            <a:ahLst/>
            <a:cxnLst/>
            <a:rect l="l" t="t" r="r" b="b"/>
            <a:pathLst>
              <a:path w="64" h="91" extrusionOk="0">
                <a:moveTo>
                  <a:pt x="19" y="0"/>
                </a:moveTo>
                <a:lnTo>
                  <a:pt x="4" y="32"/>
                </a:lnTo>
                <a:lnTo>
                  <a:pt x="0" y="91"/>
                </a:lnTo>
                <a:lnTo>
                  <a:pt x="64" y="91"/>
                </a:lnTo>
                <a:lnTo>
                  <a:pt x="1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2" name="Google Shape;1222;p6"/>
          <p:cNvSpPr/>
          <p:nvPr/>
        </p:nvSpPr>
        <p:spPr>
          <a:xfrm>
            <a:off x="4800373" y="6221186"/>
            <a:ext cx="254000" cy="233362"/>
          </a:xfrm>
          <a:custGeom>
            <a:avLst/>
            <a:gdLst/>
            <a:ahLst/>
            <a:cxnLst/>
            <a:rect l="l" t="t" r="r" b="b"/>
            <a:pathLst>
              <a:path w="160" h="147" extrusionOk="0">
                <a:moveTo>
                  <a:pt x="0" y="0"/>
                </a:moveTo>
                <a:lnTo>
                  <a:pt x="87" y="147"/>
                </a:lnTo>
                <a:lnTo>
                  <a:pt x="160" y="78"/>
                </a:lnTo>
                <a:lnTo>
                  <a:pt x="0" y="0"/>
                </a:lnTo>
                <a:close/>
              </a:path>
            </a:pathLst>
          </a:custGeom>
          <a:solidFill>
            <a:srgbClr val="B4E9E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3" name="Google Shape;1223;p6"/>
          <p:cNvSpPr/>
          <p:nvPr/>
        </p:nvSpPr>
        <p:spPr>
          <a:xfrm>
            <a:off x="4800373" y="6221186"/>
            <a:ext cx="254000" cy="233362"/>
          </a:xfrm>
          <a:custGeom>
            <a:avLst/>
            <a:gdLst/>
            <a:ahLst/>
            <a:cxnLst/>
            <a:rect l="l" t="t" r="r" b="b"/>
            <a:pathLst>
              <a:path w="160" h="147" extrusionOk="0">
                <a:moveTo>
                  <a:pt x="0" y="0"/>
                </a:moveTo>
                <a:lnTo>
                  <a:pt x="87" y="147"/>
                </a:lnTo>
                <a:lnTo>
                  <a:pt x="160" y="7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p6"/>
          <p:cNvSpPr/>
          <p:nvPr/>
        </p:nvSpPr>
        <p:spPr>
          <a:xfrm>
            <a:off x="4938486" y="6345011"/>
            <a:ext cx="541338" cy="339725"/>
          </a:xfrm>
          <a:custGeom>
            <a:avLst/>
            <a:gdLst/>
            <a:ahLst/>
            <a:cxnLst/>
            <a:rect l="l" t="t" r="r" b="b"/>
            <a:pathLst>
              <a:path w="341" h="214" extrusionOk="0">
                <a:moveTo>
                  <a:pt x="280" y="101"/>
                </a:moveTo>
                <a:lnTo>
                  <a:pt x="335" y="214"/>
                </a:lnTo>
                <a:lnTo>
                  <a:pt x="341" y="131"/>
                </a:lnTo>
                <a:lnTo>
                  <a:pt x="280" y="101"/>
                </a:lnTo>
                <a:close/>
                <a:moveTo>
                  <a:pt x="73" y="0"/>
                </a:moveTo>
                <a:lnTo>
                  <a:pt x="0" y="69"/>
                </a:lnTo>
                <a:lnTo>
                  <a:pt x="44" y="145"/>
                </a:lnTo>
                <a:lnTo>
                  <a:pt x="161" y="43"/>
                </a:lnTo>
                <a:lnTo>
                  <a:pt x="73" y="0"/>
                </a:lnTo>
                <a:close/>
              </a:path>
            </a:pathLst>
          </a:custGeom>
          <a:solidFill>
            <a:srgbClr val="71CFD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5" name="Google Shape;1225;p6"/>
          <p:cNvSpPr/>
          <p:nvPr/>
        </p:nvSpPr>
        <p:spPr>
          <a:xfrm>
            <a:off x="4938486" y="6345011"/>
            <a:ext cx="541338" cy="339725"/>
          </a:xfrm>
          <a:custGeom>
            <a:avLst/>
            <a:gdLst/>
            <a:ahLst/>
            <a:cxnLst/>
            <a:rect l="l" t="t" r="r" b="b"/>
            <a:pathLst>
              <a:path w="341" h="214" extrusionOk="0">
                <a:moveTo>
                  <a:pt x="280" y="101"/>
                </a:moveTo>
                <a:lnTo>
                  <a:pt x="335" y="214"/>
                </a:lnTo>
                <a:lnTo>
                  <a:pt x="341" y="131"/>
                </a:lnTo>
                <a:lnTo>
                  <a:pt x="280" y="101"/>
                </a:lnTo>
                <a:moveTo>
                  <a:pt x="73" y="0"/>
                </a:moveTo>
                <a:lnTo>
                  <a:pt x="0" y="69"/>
                </a:lnTo>
                <a:lnTo>
                  <a:pt x="44" y="145"/>
                </a:lnTo>
                <a:lnTo>
                  <a:pt x="161" y="43"/>
                </a:lnTo>
                <a:lnTo>
                  <a:pt x="7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Google Shape;1226;p6"/>
          <p:cNvSpPr/>
          <p:nvPr/>
        </p:nvSpPr>
        <p:spPr>
          <a:xfrm>
            <a:off x="5008336" y="6413274"/>
            <a:ext cx="461963" cy="454025"/>
          </a:xfrm>
          <a:custGeom>
            <a:avLst/>
            <a:gdLst/>
            <a:ahLst/>
            <a:cxnLst/>
            <a:rect l="l" t="t" r="r" b="b"/>
            <a:pathLst>
              <a:path w="291" h="286" extrusionOk="0">
                <a:moveTo>
                  <a:pt x="117" y="0"/>
                </a:moveTo>
                <a:lnTo>
                  <a:pt x="0" y="102"/>
                </a:lnTo>
                <a:lnTo>
                  <a:pt x="109" y="286"/>
                </a:lnTo>
                <a:lnTo>
                  <a:pt x="258" y="286"/>
                </a:lnTo>
                <a:lnTo>
                  <a:pt x="288" y="227"/>
                </a:lnTo>
                <a:lnTo>
                  <a:pt x="291" y="171"/>
                </a:lnTo>
                <a:lnTo>
                  <a:pt x="236" y="58"/>
                </a:lnTo>
                <a:lnTo>
                  <a:pt x="117" y="0"/>
                </a:lnTo>
                <a:close/>
              </a:path>
            </a:pathLst>
          </a:custGeom>
          <a:solidFill>
            <a:srgbClr val="47B8C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Google Shape;1227;p6"/>
          <p:cNvSpPr/>
          <p:nvPr/>
        </p:nvSpPr>
        <p:spPr>
          <a:xfrm>
            <a:off x="5008336" y="6413274"/>
            <a:ext cx="461963" cy="454025"/>
          </a:xfrm>
          <a:custGeom>
            <a:avLst/>
            <a:gdLst/>
            <a:ahLst/>
            <a:cxnLst/>
            <a:rect l="l" t="t" r="r" b="b"/>
            <a:pathLst>
              <a:path w="291" h="286" extrusionOk="0">
                <a:moveTo>
                  <a:pt x="117" y="0"/>
                </a:moveTo>
                <a:lnTo>
                  <a:pt x="0" y="102"/>
                </a:lnTo>
                <a:lnTo>
                  <a:pt x="109" y="286"/>
                </a:lnTo>
                <a:lnTo>
                  <a:pt x="258" y="286"/>
                </a:lnTo>
                <a:lnTo>
                  <a:pt x="288" y="227"/>
                </a:lnTo>
                <a:lnTo>
                  <a:pt x="291" y="171"/>
                </a:lnTo>
                <a:lnTo>
                  <a:pt x="236" y="58"/>
                </a:lnTo>
                <a:lnTo>
                  <a:pt x="1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8" name="Google Shape;1228;p6"/>
          <p:cNvSpPr/>
          <p:nvPr/>
        </p:nvSpPr>
        <p:spPr>
          <a:xfrm>
            <a:off x="5417911" y="6773636"/>
            <a:ext cx="47625" cy="93662"/>
          </a:xfrm>
          <a:custGeom>
            <a:avLst/>
            <a:gdLst/>
            <a:ahLst/>
            <a:cxnLst/>
            <a:rect l="l" t="t" r="r" b="b"/>
            <a:pathLst>
              <a:path w="30" h="59" extrusionOk="0">
                <a:moveTo>
                  <a:pt x="30" y="0"/>
                </a:moveTo>
                <a:lnTo>
                  <a:pt x="0" y="59"/>
                </a:lnTo>
                <a:lnTo>
                  <a:pt x="26" y="59"/>
                </a:lnTo>
                <a:lnTo>
                  <a:pt x="30" y="0"/>
                </a:lnTo>
                <a:close/>
              </a:path>
            </a:pathLst>
          </a:custGeom>
          <a:solidFill>
            <a:srgbClr val="36AE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9" name="Google Shape;1229;p6"/>
          <p:cNvSpPr/>
          <p:nvPr/>
        </p:nvSpPr>
        <p:spPr>
          <a:xfrm>
            <a:off x="5417911" y="6773636"/>
            <a:ext cx="47625" cy="93662"/>
          </a:xfrm>
          <a:custGeom>
            <a:avLst/>
            <a:gdLst/>
            <a:ahLst/>
            <a:cxnLst/>
            <a:rect l="l" t="t" r="r" b="b"/>
            <a:pathLst>
              <a:path w="30" h="59" extrusionOk="0">
                <a:moveTo>
                  <a:pt x="30" y="0"/>
                </a:moveTo>
                <a:lnTo>
                  <a:pt x="0" y="59"/>
                </a:lnTo>
                <a:lnTo>
                  <a:pt x="26" y="59"/>
                </a:lnTo>
                <a:lnTo>
                  <a:pt x="3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0" name="Google Shape;1230;p6"/>
          <p:cNvSpPr/>
          <p:nvPr/>
        </p:nvSpPr>
        <p:spPr>
          <a:xfrm>
            <a:off x="6764111" y="6070374"/>
            <a:ext cx="790575" cy="796925"/>
          </a:xfrm>
          <a:custGeom>
            <a:avLst/>
            <a:gdLst/>
            <a:ahLst/>
            <a:cxnLst/>
            <a:rect l="l" t="t" r="r" b="b"/>
            <a:pathLst>
              <a:path w="498" h="502" extrusionOk="0">
                <a:moveTo>
                  <a:pt x="32" y="0"/>
                </a:moveTo>
                <a:lnTo>
                  <a:pt x="32" y="0"/>
                </a:lnTo>
                <a:lnTo>
                  <a:pt x="0" y="502"/>
                </a:lnTo>
                <a:lnTo>
                  <a:pt x="217" y="502"/>
                </a:lnTo>
                <a:lnTo>
                  <a:pt x="498" y="327"/>
                </a:lnTo>
                <a:lnTo>
                  <a:pt x="32" y="0"/>
                </a:lnTo>
                <a:close/>
              </a:path>
            </a:pathLst>
          </a:custGeom>
          <a:solidFill>
            <a:srgbClr val="6ED0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1" name="Google Shape;1231;p6"/>
          <p:cNvSpPr/>
          <p:nvPr/>
        </p:nvSpPr>
        <p:spPr>
          <a:xfrm>
            <a:off x="6764111" y="6070374"/>
            <a:ext cx="790575" cy="796925"/>
          </a:xfrm>
          <a:custGeom>
            <a:avLst/>
            <a:gdLst/>
            <a:ahLst/>
            <a:cxnLst/>
            <a:rect l="l" t="t" r="r" b="b"/>
            <a:pathLst>
              <a:path w="498" h="502" extrusionOk="0">
                <a:moveTo>
                  <a:pt x="32" y="0"/>
                </a:moveTo>
                <a:lnTo>
                  <a:pt x="32" y="0"/>
                </a:lnTo>
                <a:lnTo>
                  <a:pt x="0" y="502"/>
                </a:lnTo>
                <a:lnTo>
                  <a:pt x="217" y="502"/>
                </a:lnTo>
                <a:lnTo>
                  <a:pt x="498" y="327"/>
                </a:lnTo>
                <a:lnTo>
                  <a:pt x="3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2" name="Google Shape;1232;p6"/>
          <p:cNvSpPr/>
          <p:nvPr/>
        </p:nvSpPr>
        <p:spPr>
          <a:xfrm>
            <a:off x="7108598" y="6589486"/>
            <a:ext cx="496888" cy="277812"/>
          </a:xfrm>
          <a:custGeom>
            <a:avLst/>
            <a:gdLst/>
            <a:ahLst/>
            <a:cxnLst/>
            <a:rect l="l" t="t" r="r" b="b"/>
            <a:pathLst>
              <a:path w="313" h="175" extrusionOk="0">
                <a:moveTo>
                  <a:pt x="281" y="0"/>
                </a:moveTo>
                <a:lnTo>
                  <a:pt x="0" y="175"/>
                </a:lnTo>
                <a:lnTo>
                  <a:pt x="203" y="175"/>
                </a:lnTo>
                <a:lnTo>
                  <a:pt x="313" y="22"/>
                </a:lnTo>
                <a:lnTo>
                  <a:pt x="281" y="0"/>
                </a:lnTo>
                <a:close/>
              </a:path>
            </a:pathLst>
          </a:custGeom>
          <a:solidFill>
            <a:srgbClr val="49BAC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6"/>
          <p:cNvSpPr/>
          <p:nvPr/>
        </p:nvSpPr>
        <p:spPr>
          <a:xfrm>
            <a:off x="7108598" y="6589486"/>
            <a:ext cx="496888" cy="277812"/>
          </a:xfrm>
          <a:custGeom>
            <a:avLst/>
            <a:gdLst/>
            <a:ahLst/>
            <a:cxnLst/>
            <a:rect l="l" t="t" r="r" b="b"/>
            <a:pathLst>
              <a:path w="313" h="175" extrusionOk="0">
                <a:moveTo>
                  <a:pt x="281" y="0"/>
                </a:moveTo>
                <a:lnTo>
                  <a:pt x="0" y="175"/>
                </a:lnTo>
                <a:lnTo>
                  <a:pt x="203" y="175"/>
                </a:lnTo>
                <a:lnTo>
                  <a:pt x="313" y="22"/>
                </a:lnTo>
                <a:lnTo>
                  <a:pt x="28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6"/>
          <p:cNvSpPr/>
          <p:nvPr/>
        </p:nvSpPr>
        <p:spPr>
          <a:xfrm>
            <a:off x="7570561" y="6651399"/>
            <a:ext cx="365125" cy="215900"/>
          </a:xfrm>
          <a:custGeom>
            <a:avLst/>
            <a:gdLst/>
            <a:ahLst/>
            <a:cxnLst/>
            <a:rect l="l" t="t" r="r" b="b"/>
            <a:pathLst>
              <a:path w="230" h="136" extrusionOk="0">
                <a:moveTo>
                  <a:pt x="45" y="0"/>
                </a:moveTo>
                <a:lnTo>
                  <a:pt x="0" y="136"/>
                </a:lnTo>
                <a:lnTo>
                  <a:pt x="221" y="136"/>
                </a:lnTo>
                <a:lnTo>
                  <a:pt x="230" y="130"/>
                </a:lnTo>
                <a:lnTo>
                  <a:pt x="45" y="0"/>
                </a:lnTo>
                <a:close/>
              </a:path>
            </a:pathLst>
          </a:custGeom>
          <a:solidFill>
            <a:srgbClr val="98DE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6"/>
          <p:cNvSpPr/>
          <p:nvPr/>
        </p:nvSpPr>
        <p:spPr>
          <a:xfrm>
            <a:off x="7570561" y="6651399"/>
            <a:ext cx="365125" cy="215900"/>
          </a:xfrm>
          <a:custGeom>
            <a:avLst/>
            <a:gdLst/>
            <a:ahLst/>
            <a:cxnLst/>
            <a:rect l="l" t="t" r="r" b="b"/>
            <a:pathLst>
              <a:path w="230" h="136" extrusionOk="0">
                <a:moveTo>
                  <a:pt x="45" y="0"/>
                </a:moveTo>
                <a:lnTo>
                  <a:pt x="0" y="136"/>
                </a:lnTo>
                <a:lnTo>
                  <a:pt x="221" y="136"/>
                </a:lnTo>
                <a:lnTo>
                  <a:pt x="230" y="130"/>
                </a:lnTo>
                <a:lnTo>
                  <a:pt x="4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Google Shape;1236;p6"/>
          <p:cNvSpPr/>
          <p:nvPr/>
        </p:nvSpPr>
        <p:spPr>
          <a:xfrm>
            <a:off x="7430861" y="6624411"/>
            <a:ext cx="211138" cy="242887"/>
          </a:xfrm>
          <a:custGeom>
            <a:avLst/>
            <a:gdLst/>
            <a:ahLst/>
            <a:cxnLst/>
            <a:rect l="l" t="t" r="r" b="b"/>
            <a:pathLst>
              <a:path w="133" h="153" extrusionOk="0">
                <a:moveTo>
                  <a:pt x="110" y="0"/>
                </a:moveTo>
                <a:lnTo>
                  <a:pt x="0" y="153"/>
                </a:lnTo>
                <a:lnTo>
                  <a:pt x="88" y="153"/>
                </a:lnTo>
                <a:lnTo>
                  <a:pt x="133" y="17"/>
                </a:lnTo>
                <a:lnTo>
                  <a:pt x="110" y="0"/>
                </a:lnTo>
                <a:close/>
              </a:path>
            </a:pathLst>
          </a:custGeom>
          <a:solidFill>
            <a:srgbClr val="7CD4D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7" name="Google Shape;1237;p6"/>
          <p:cNvSpPr/>
          <p:nvPr/>
        </p:nvSpPr>
        <p:spPr>
          <a:xfrm>
            <a:off x="7430861" y="6624411"/>
            <a:ext cx="211138" cy="242887"/>
          </a:xfrm>
          <a:custGeom>
            <a:avLst/>
            <a:gdLst/>
            <a:ahLst/>
            <a:cxnLst/>
            <a:rect l="l" t="t" r="r" b="b"/>
            <a:pathLst>
              <a:path w="133" h="153" extrusionOk="0">
                <a:moveTo>
                  <a:pt x="110" y="0"/>
                </a:moveTo>
                <a:lnTo>
                  <a:pt x="0" y="153"/>
                </a:lnTo>
                <a:lnTo>
                  <a:pt x="88" y="153"/>
                </a:lnTo>
                <a:lnTo>
                  <a:pt x="133" y="17"/>
                </a:lnTo>
                <a:lnTo>
                  <a:pt x="11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8" name="Google Shape;1238;p6"/>
          <p:cNvSpPr/>
          <p:nvPr/>
        </p:nvSpPr>
        <p:spPr>
          <a:xfrm>
            <a:off x="7921398" y="6857774"/>
            <a:ext cx="14288" cy="9525"/>
          </a:xfrm>
          <a:custGeom>
            <a:avLst/>
            <a:gdLst/>
            <a:ahLst/>
            <a:cxnLst/>
            <a:rect l="l" t="t" r="r" b="b"/>
            <a:pathLst>
              <a:path w="9" h="6" extrusionOk="0">
                <a:moveTo>
                  <a:pt x="9" y="0"/>
                </a:moveTo>
                <a:lnTo>
                  <a:pt x="9" y="0"/>
                </a:lnTo>
                <a:lnTo>
                  <a:pt x="0" y="6"/>
                </a:lnTo>
                <a:lnTo>
                  <a:pt x="4" y="6"/>
                </a:lnTo>
                <a:lnTo>
                  <a:pt x="9" y="0"/>
                </a:lnTo>
                <a:close/>
              </a:path>
            </a:pathLst>
          </a:custGeom>
          <a:solidFill>
            <a:srgbClr val="97DD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9" name="Google Shape;1239;p6"/>
          <p:cNvSpPr/>
          <p:nvPr/>
        </p:nvSpPr>
        <p:spPr>
          <a:xfrm>
            <a:off x="7921398" y="6857774"/>
            <a:ext cx="14288" cy="9525"/>
          </a:xfrm>
          <a:custGeom>
            <a:avLst/>
            <a:gdLst/>
            <a:ahLst/>
            <a:cxnLst/>
            <a:rect l="l" t="t" r="r" b="b"/>
            <a:pathLst>
              <a:path w="9" h="6" extrusionOk="0">
                <a:moveTo>
                  <a:pt x="9" y="0"/>
                </a:moveTo>
                <a:lnTo>
                  <a:pt x="9" y="0"/>
                </a:lnTo>
                <a:lnTo>
                  <a:pt x="0" y="6"/>
                </a:lnTo>
                <a:lnTo>
                  <a:pt x="4" y="6"/>
                </a:lnTo>
                <a:lnTo>
                  <a:pt x="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0" name="Google Shape;1240;p6"/>
          <p:cNvSpPr/>
          <p:nvPr/>
        </p:nvSpPr>
        <p:spPr>
          <a:xfrm>
            <a:off x="1906361" y="6787924"/>
            <a:ext cx="231775" cy="79375"/>
          </a:xfrm>
          <a:custGeom>
            <a:avLst/>
            <a:gdLst/>
            <a:ahLst/>
            <a:cxnLst/>
            <a:rect l="l" t="t" r="r" b="b"/>
            <a:pathLst>
              <a:path w="146" h="50" extrusionOk="0">
                <a:moveTo>
                  <a:pt x="146" y="0"/>
                </a:moveTo>
                <a:lnTo>
                  <a:pt x="0" y="39"/>
                </a:lnTo>
                <a:lnTo>
                  <a:pt x="4" y="50"/>
                </a:lnTo>
                <a:lnTo>
                  <a:pt x="145" y="50"/>
                </a:lnTo>
                <a:lnTo>
                  <a:pt x="146" y="0"/>
                </a:lnTo>
                <a:close/>
              </a:path>
            </a:pathLst>
          </a:custGeom>
          <a:solidFill>
            <a:srgbClr val="2DAA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Google Shape;1241;p6"/>
          <p:cNvSpPr/>
          <p:nvPr/>
        </p:nvSpPr>
        <p:spPr>
          <a:xfrm>
            <a:off x="1906361" y="6787924"/>
            <a:ext cx="231775" cy="79375"/>
          </a:xfrm>
          <a:custGeom>
            <a:avLst/>
            <a:gdLst/>
            <a:ahLst/>
            <a:cxnLst/>
            <a:rect l="l" t="t" r="r" b="b"/>
            <a:pathLst>
              <a:path w="146" h="50" extrusionOk="0">
                <a:moveTo>
                  <a:pt x="146" y="0"/>
                </a:moveTo>
                <a:lnTo>
                  <a:pt x="0" y="39"/>
                </a:lnTo>
                <a:lnTo>
                  <a:pt x="4" y="50"/>
                </a:lnTo>
                <a:lnTo>
                  <a:pt x="145" y="50"/>
                </a:lnTo>
                <a:lnTo>
                  <a:pt x="14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2" name="Google Shape;1242;p6"/>
          <p:cNvSpPr/>
          <p:nvPr/>
        </p:nvSpPr>
        <p:spPr>
          <a:xfrm>
            <a:off x="1874611" y="6849836"/>
            <a:ext cx="38100" cy="17462"/>
          </a:xfrm>
          <a:custGeom>
            <a:avLst/>
            <a:gdLst/>
            <a:ahLst/>
            <a:cxnLst/>
            <a:rect l="l" t="t" r="r" b="b"/>
            <a:pathLst>
              <a:path w="24" h="11" extrusionOk="0">
                <a:moveTo>
                  <a:pt x="20" y="0"/>
                </a:moveTo>
                <a:lnTo>
                  <a:pt x="1" y="5"/>
                </a:lnTo>
                <a:lnTo>
                  <a:pt x="0" y="11"/>
                </a:lnTo>
                <a:lnTo>
                  <a:pt x="24" y="11"/>
                </a:lnTo>
                <a:lnTo>
                  <a:pt x="20" y="0"/>
                </a:lnTo>
                <a:close/>
              </a:path>
            </a:pathLst>
          </a:custGeom>
          <a:solidFill>
            <a:srgbClr val="38B0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3" name="Google Shape;1243;p6"/>
          <p:cNvSpPr/>
          <p:nvPr/>
        </p:nvSpPr>
        <p:spPr>
          <a:xfrm>
            <a:off x="1874611" y="6849836"/>
            <a:ext cx="38100" cy="17462"/>
          </a:xfrm>
          <a:custGeom>
            <a:avLst/>
            <a:gdLst/>
            <a:ahLst/>
            <a:cxnLst/>
            <a:rect l="l" t="t" r="r" b="b"/>
            <a:pathLst>
              <a:path w="24" h="11" extrusionOk="0">
                <a:moveTo>
                  <a:pt x="20" y="0"/>
                </a:moveTo>
                <a:lnTo>
                  <a:pt x="1" y="5"/>
                </a:lnTo>
                <a:lnTo>
                  <a:pt x="0" y="11"/>
                </a:lnTo>
                <a:lnTo>
                  <a:pt x="24" y="11"/>
                </a:lnTo>
                <a:lnTo>
                  <a:pt x="2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4" name="Google Shape;1244;p6"/>
          <p:cNvSpPr/>
          <p:nvPr/>
        </p:nvSpPr>
        <p:spPr>
          <a:xfrm>
            <a:off x="1834923" y="6857774"/>
            <a:ext cx="41275" cy="9525"/>
          </a:xfrm>
          <a:custGeom>
            <a:avLst/>
            <a:gdLst/>
            <a:ahLst/>
            <a:cxnLst/>
            <a:rect l="l" t="t" r="r" b="b"/>
            <a:pathLst>
              <a:path w="26" h="6" extrusionOk="0">
                <a:moveTo>
                  <a:pt x="26" y="0"/>
                </a:moveTo>
                <a:lnTo>
                  <a:pt x="0" y="6"/>
                </a:lnTo>
                <a:lnTo>
                  <a:pt x="25" y="6"/>
                </a:lnTo>
                <a:lnTo>
                  <a:pt x="26" y="0"/>
                </a:lnTo>
                <a:close/>
              </a:path>
            </a:pathLst>
          </a:custGeom>
          <a:solidFill>
            <a:srgbClr val="30AB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5" name="Google Shape;1245;p6"/>
          <p:cNvSpPr/>
          <p:nvPr/>
        </p:nvSpPr>
        <p:spPr>
          <a:xfrm>
            <a:off x="1834923" y="6857774"/>
            <a:ext cx="41275" cy="9525"/>
          </a:xfrm>
          <a:custGeom>
            <a:avLst/>
            <a:gdLst/>
            <a:ahLst/>
            <a:cxnLst/>
            <a:rect l="l" t="t" r="r" b="b"/>
            <a:pathLst>
              <a:path w="26" h="6" extrusionOk="0">
                <a:moveTo>
                  <a:pt x="26" y="0"/>
                </a:moveTo>
                <a:lnTo>
                  <a:pt x="0" y="6"/>
                </a:lnTo>
                <a:lnTo>
                  <a:pt x="25" y="6"/>
                </a:lnTo>
                <a:lnTo>
                  <a:pt x="2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Google Shape;1246;p6"/>
          <p:cNvSpPr/>
          <p:nvPr/>
        </p:nvSpPr>
        <p:spPr>
          <a:xfrm>
            <a:off x="779236" y="6710136"/>
            <a:ext cx="338138" cy="157162"/>
          </a:xfrm>
          <a:custGeom>
            <a:avLst/>
            <a:gdLst/>
            <a:ahLst/>
            <a:cxnLst/>
            <a:rect l="l" t="t" r="r" b="b"/>
            <a:pathLst>
              <a:path w="213" h="99" extrusionOk="0">
                <a:moveTo>
                  <a:pt x="0" y="0"/>
                </a:moveTo>
                <a:lnTo>
                  <a:pt x="15" y="99"/>
                </a:lnTo>
                <a:lnTo>
                  <a:pt x="178" y="99"/>
                </a:lnTo>
                <a:lnTo>
                  <a:pt x="213" y="71"/>
                </a:lnTo>
                <a:lnTo>
                  <a:pt x="123" y="41"/>
                </a:lnTo>
                <a:lnTo>
                  <a:pt x="0" y="0"/>
                </a:lnTo>
                <a:close/>
              </a:path>
            </a:pathLst>
          </a:custGeom>
          <a:solidFill>
            <a:srgbClr val="64CA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7" name="Google Shape;1247;p6"/>
          <p:cNvSpPr/>
          <p:nvPr/>
        </p:nvSpPr>
        <p:spPr>
          <a:xfrm>
            <a:off x="779236" y="6710136"/>
            <a:ext cx="338138" cy="157162"/>
          </a:xfrm>
          <a:custGeom>
            <a:avLst/>
            <a:gdLst/>
            <a:ahLst/>
            <a:cxnLst/>
            <a:rect l="l" t="t" r="r" b="b"/>
            <a:pathLst>
              <a:path w="213" h="99" extrusionOk="0">
                <a:moveTo>
                  <a:pt x="0" y="0"/>
                </a:moveTo>
                <a:lnTo>
                  <a:pt x="15" y="99"/>
                </a:lnTo>
                <a:lnTo>
                  <a:pt x="178" y="99"/>
                </a:lnTo>
                <a:lnTo>
                  <a:pt x="213" y="71"/>
                </a:lnTo>
                <a:lnTo>
                  <a:pt x="123" y="4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8" name="Google Shape;1248;p6"/>
          <p:cNvSpPr/>
          <p:nvPr/>
        </p:nvSpPr>
        <p:spPr>
          <a:xfrm>
            <a:off x="1061811" y="6822849"/>
            <a:ext cx="195263" cy="44450"/>
          </a:xfrm>
          <a:custGeom>
            <a:avLst/>
            <a:gdLst/>
            <a:ahLst/>
            <a:cxnLst/>
            <a:rect l="l" t="t" r="r" b="b"/>
            <a:pathLst>
              <a:path w="123" h="28" extrusionOk="0">
                <a:moveTo>
                  <a:pt x="35" y="0"/>
                </a:moveTo>
                <a:lnTo>
                  <a:pt x="0" y="28"/>
                </a:lnTo>
                <a:lnTo>
                  <a:pt x="123" y="28"/>
                </a:lnTo>
                <a:lnTo>
                  <a:pt x="35" y="0"/>
                </a:lnTo>
                <a:close/>
              </a:path>
            </a:pathLst>
          </a:custGeom>
          <a:solidFill>
            <a:srgbClr val="39B1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9" name="Google Shape;1249;p6"/>
          <p:cNvSpPr/>
          <p:nvPr/>
        </p:nvSpPr>
        <p:spPr>
          <a:xfrm>
            <a:off x="1061811" y="6822849"/>
            <a:ext cx="195263" cy="44450"/>
          </a:xfrm>
          <a:custGeom>
            <a:avLst/>
            <a:gdLst/>
            <a:ahLst/>
            <a:cxnLst/>
            <a:rect l="l" t="t" r="r" b="b"/>
            <a:pathLst>
              <a:path w="123" h="28" extrusionOk="0">
                <a:moveTo>
                  <a:pt x="35" y="0"/>
                </a:moveTo>
                <a:lnTo>
                  <a:pt x="0" y="28"/>
                </a:lnTo>
                <a:lnTo>
                  <a:pt x="123" y="28"/>
                </a:lnTo>
                <a:lnTo>
                  <a:pt x="3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0" name="Google Shape;1250;p6"/>
          <p:cNvSpPr/>
          <p:nvPr/>
        </p:nvSpPr>
        <p:spPr>
          <a:xfrm>
            <a:off x="561748" y="6789511"/>
            <a:ext cx="55563" cy="73025"/>
          </a:xfrm>
          <a:custGeom>
            <a:avLst/>
            <a:gdLst/>
            <a:ahLst/>
            <a:cxnLst/>
            <a:rect l="l" t="t" r="r" b="b"/>
            <a:pathLst>
              <a:path w="35" h="46" extrusionOk="0">
                <a:moveTo>
                  <a:pt x="31" y="0"/>
                </a:moveTo>
                <a:lnTo>
                  <a:pt x="0" y="15"/>
                </a:lnTo>
                <a:lnTo>
                  <a:pt x="35" y="46"/>
                </a:lnTo>
                <a:lnTo>
                  <a:pt x="31" y="0"/>
                </a:lnTo>
                <a:close/>
              </a:path>
            </a:pathLst>
          </a:custGeom>
          <a:solidFill>
            <a:srgbClr val="C0EC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1" name="Google Shape;1251;p6"/>
          <p:cNvSpPr/>
          <p:nvPr/>
        </p:nvSpPr>
        <p:spPr>
          <a:xfrm>
            <a:off x="561748" y="6789511"/>
            <a:ext cx="55563" cy="73025"/>
          </a:xfrm>
          <a:custGeom>
            <a:avLst/>
            <a:gdLst/>
            <a:ahLst/>
            <a:cxnLst/>
            <a:rect l="l" t="t" r="r" b="b"/>
            <a:pathLst>
              <a:path w="35" h="46" extrusionOk="0">
                <a:moveTo>
                  <a:pt x="31" y="0"/>
                </a:moveTo>
                <a:lnTo>
                  <a:pt x="0" y="15"/>
                </a:lnTo>
                <a:lnTo>
                  <a:pt x="35" y="46"/>
                </a:lnTo>
                <a:lnTo>
                  <a:pt x="3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2" name="Google Shape;1252;p6"/>
          <p:cNvSpPr/>
          <p:nvPr/>
        </p:nvSpPr>
        <p:spPr>
          <a:xfrm>
            <a:off x="610961" y="6710136"/>
            <a:ext cx="192088" cy="157162"/>
          </a:xfrm>
          <a:custGeom>
            <a:avLst/>
            <a:gdLst/>
            <a:ahLst/>
            <a:cxnLst/>
            <a:rect l="l" t="t" r="r" b="b"/>
            <a:pathLst>
              <a:path w="121" h="99" extrusionOk="0">
                <a:moveTo>
                  <a:pt x="106" y="0"/>
                </a:moveTo>
                <a:lnTo>
                  <a:pt x="43" y="30"/>
                </a:lnTo>
                <a:lnTo>
                  <a:pt x="0" y="50"/>
                </a:lnTo>
                <a:lnTo>
                  <a:pt x="4" y="96"/>
                </a:lnTo>
                <a:lnTo>
                  <a:pt x="19" y="99"/>
                </a:lnTo>
                <a:lnTo>
                  <a:pt x="121" y="99"/>
                </a:lnTo>
                <a:lnTo>
                  <a:pt x="106" y="0"/>
                </a:lnTo>
                <a:close/>
              </a:path>
            </a:pathLst>
          </a:custGeom>
          <a:solidFill>
            <a:srgbClr val="67CC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3" name="Google Shape;1253;p6"/>
          <p:cNvSpPr/>
          <p:nvPr/>
        </p:nvSpPr>
        <p:spPr>
          <a:xfrm>
            <a:off x="610961" y="6710136"/>
            <a:ext cx="192088" cy="157162"/>
          </a:xfrm>
          <a:custGeom>
            <a:avLst/>
            <a:gdLst/>
            <a:ahLst/>
            <a:cxnLst/>
            <a:rect l="l" t="t" r="r" b="b"/>
            <a:pathLst>
              <a:path w="121" h="99" extrusionOk="0">
                <a:moveTo>
                  <a:pt x="106" y="0"/>
                </a:moveTo>
                <a:lnTo>
                  <a:pt x="43" y="30"/>
                </a:lnTo>
                <a:lnTo>
                  <a:pt x="0" y="50"/>
                </a:lnTo>
                <a:lnTo>
                  <a:pt x="4" y="96"/>
                </a:lnTo>
                <a:lnTo>
                  <a:pt x="19" y="99"/>
                </a:lnTo>
                <a:lnTo>
                  <a:pt x="121" y="99"/>
                </a:lnTo>
                <a:lnTo>
                  <a:pt x="10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4" name="Google Shape;1254;p6"/>
          <p:cNvSpPr/>
          <p:nvPr/>
        </p:nvSpPr>
        <p:spPr>
          <a:xfrm>
            <a:off x="442686" y="6813324"/>
            <a:ext cx="174625" cy="53975"/>
          </a:xfrm>
          <a:custGeom>
            <a:avLst/>
            <a:gdLst/>
            <a:ahLst/>
            <a:cxnLst/>
            <a:rect l="l" t="t" r="r" b="b"/>
            <a:pathLst>
              <a:path w="110" h="34" extrusionOk="0">
                <a:moveTo>
                  <a:pt x="75" y="0"/>
                </a:moveTo>
                <a:lnTo>
                  <a:pt x="0" y="34"/>
                </a:lnTo>
                <a:lnTo>
                  <a:pt x="102" y="34"/>
                </a:lnTo>
                <a:lnTo>
                  <a:pt x="110" y="31"/>
                </a:lnTo>
                <a:lnTo>
                  <a:pt x="75" y="0"/>
                </a:lnTo>
                <a:close/>
              </a:path>
            </a:pathLst>
          </a:custGeom>
          <a:solidFill>
            <a:srgbClr val="ACE5E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5" name="Google Shape;1255;p6"/>
          <p:cNvSpPr/>
          <p:nvPr/>
        </p:nvSpPr>
        <p:spPr>
          <a:xfrm>
            <a:off x="442686" y="6813324"/>
            <a:ext cx="174625" cy="53975"/>
          </a:xfrm>
          <a:custGeom>
            <a:avLst/>
            <a:gdLst/>
            <a:ahLst/>
            <a:cxnLst/>
            <a:rect l="l" t="t" r="r" b="b"/>
            <a:pathLst>
              <a:path w="110" h="34" extrusionOk="0">
                <a:moveTo>
                  <a:pt x="75" y="0"/>
                </a:moveTo>
                <a:lnTo>
                  <a:pt x="0" y="34"/>
                </a:lnTo>
                <a:lnTo>
                  <a:pt x="102" y="34"/>
                </a:lnTo>
                <a:lnTo>
                  <a:pt x="110" y="31"/>
                </a:lnTo>
                <a:lnTo>
                  <a:pt x="7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6" name="Google Shape;1256;p6"/>
          <p:cNvSpPr/>
          <p:nvPr/>
        </p:nvSpPr>
        <p:spPr>
          <a:xfrm>
            <a:off x="604611" y="6862536"/>
            <a:ext cx="12700" cy="4762"/>
          </a:xfrm>
          <a:custGeom>
            <a:avLst/>
            <a:gdLst/>
            <a:ahLst/>
            <a:cxnLst/>
            <a:rect l="l" t="t" r="r" b="b"/>
            <a:pathLst>
              <a:path w="8" h="3" extrusionOk="0">
                <a:moveTo>
                  <a:pt x="8" y="0"/>
                </a:moveTo>
                <a:lnTo>
                  <a:pt x="0" y="3"/>
                </a:lnTo>
                <a:lnTo>
                  <a:pt x="8" y="3"/>
                </a:lnTo>
                <a:lnTo>
                  <a:pt x="8" y="0"/>
                </a:lnTo>
                <a:close/>
              </a:path>
            </a:pathLst>
          </a:custGeom>
          <a:solidFill>
            <a:srgbClr val="9EE0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7" name="Google Shape;1257;p6"/>
          <p:cNvSpPr/>
          <p:nvPr/>
        </p:nvSpPr>
        <p:spPr>
          <a:xfrm>
            <a:off x="604611" y="6862536"/>
            <a:ext cx="12700" cy="4762"/>
          </a:xfrm>
          <a:custGeom>
            <a:avLst/>
            <a:gdLst/>
            <a:ahLst/>
            <a:cxnLst/>
            <a:rect l="l" t="t" r="r" b="b"/>
            <a:pathLst>
              <a:path w="8" h="3" extrusionOk="0">
                <a:moveTo>
                  <a:pt x="8" y="0"/>
                </a:moveTo>
                <a:lnTo>
                  <a:pt x="0" y="3"/>
                </a:lnTo>
                <a:lnTo>
                  <a:pt x="8" y="3"/>
                </a:lnTo>
                <a:lnTo>
                  <a:pt x="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8" name="Google Shape;1258;p6"/>
          <p:cNvSpPr/>
          <p:nvPr/>
        </p:nvSpPr>
        <p:spPr>
          <a:xfrm>
            <a:off x="617311" y="6862536"/>
            <a:ext cx="6350" cy="4762"/>
          </a:xfrm>
          <a:custGeom>
            <a:avLst/>
            <a:gdLst/>
            <a:ahLst/>
            <a:cxnLst/>
            <a:rect l="l" t="t" r="r" b="b"/>
            <a:pathLst>
              <a:path w="4" h="3" extrusionOk="0">
                <a:moveTo>
                  <a:pt x="0" y="0"/>
                </a:moveTo>
                <a:lnTo>
                  <a:pt x="0" y="0"/>
                </a:lnTo>
                <a:lnTo>
                  <a:pt x="0" y="3"/>
                </a:lnTo>
                <a:lnTo>
                  <a:pt x="4" y="3"/>
                </a:lnTo>
                <a:lnTo>
                  <a:pt x="0" y="0"/>
                </a:lnTo>
                <a:close/>
              </a:path>
            </a:pathLst>
          </a:custGeom>
          <a:solidFill>
            <a:srgbClr val="56C5D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9" name="Google Shape;1259;p6"/>
          <p:cNvSpPr/>
          <p:nvPr/>
        </p:nvSpPr>
        <p:spPr>
          <a:xfrm>
            <a:off x="617311" y="6862536"/>
            <a:ext cx="6350" cy="4762"/>
          </a:xfrm>
          <a:custGeom>
            <a:avLst/>
            <a:gdLst/>
            <a:ahLst/>
            <a:cxnLst/>
            <a:rect l="l" t="t" r="r" b="b"/>
            <a:pathLst>
              <a:path w="4" h="3" extrusionOk="0">
                <a:moveTo>
                  <a:pt x="0" y="0"/>
                </a:moveTo>
                <a:lnTo>
                  <a:pt x="0" y="0"/>
                </a:lnTo>
                <a:lnTo>
                  <a:pt x="0" y="3"/>
                </a:lnTo>
                <a:lnTo>
                  <a:pt x="4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Google Shape;1260;p6"/>
          <p:cNvSpPr/>
          <p:nvPr/>
        </p:nvSpPr>
        <p:spPr>
          <a:xfrm>
            <a:off x="617311" y="6862536"/>
            <a:ext cx="23813" cy="4762"/>
          </a:xfrm>
          <a:custGeom>
            <a:avLst/>
            <a:gdLst/>
            <a:ahLst/>
            <a:cxnLst/>
            <a:rect l="l" t="t" r="r" b="b"/>
            <a:pathLst>
              <a:path w="15" h="3" extrusionOk="0">
                <a:moveTo>
                  <a:pt x="0" y="0"/>
                </a:moveTo>
                <a:lnTo>
                  <a:pt x="4" y="3"/>
                </a:lnTo>
                <a:lnTo>
                  <a:pt x="15" y="3"/>
                </a:lnTo>
                <a:lnTo>
                  <a:pt x="0" y="0"/>
                </a:lnTo>
                <a:close/>
              </a:path>
            </a:pathLst>
          </a:custGeom>
          <a:solidFill>
            <a:srgbClr val="52C4C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Google Shape;1261;p6"/>
          <p:cNvSpPr/>
          <p:nvPr/>
        </p:nvSpPr>
        <p:spPr>
          <a:xfrm>
            <a:off x="617311" y="6862536"/>
            <a:ext cx="23813" cy="4762"/>
          </a:xfrm>
          <a:custGeom>
            <a:avLst/>
            <a:gdLst/>
            <a:ahLst/>
            <a:cxnLst/>
            <a:rect l="l" t="t" r="r" b="b"/>
            <a:pathLst>
              <a:path w="15" h="3" extrusionOk="0">
                <a:moveTo>
                  <a:pt x="0" y="0"/>
                </a:moveTo>
                <a:lnTo>
                  <a:pt x="4" y="3"/>
                </a:lnTo>
                <a:lnTo>
                  <a:pt x="15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p6"/>
          <p:cNvSpPr/>
          <p:nvPr/>
        </p:nvSpPr>
        <p:spPr>
          <a:xfrm>
            <a:off x="352198" y="6554561"/>
            <a:ext cx="258763" cy="258762"/>
          </a:xfrm>
          <a:custGeom>
            <a:avLst/>
            <a:gdLst/>
            <a:ahLst/>
            <a:cxnLst/>
            <a:rect l="l" t="t" r="r" b="b"/>
            <a:pathLst>
              <a:path w="163" h="163" extrusionOk="0">
                <a:moveTo>
                  <a:pt x="50" y="0"/>
                </a:moveTo>
                <a:lnTo>
                  <a:pt x="0" y="49"/>
                </a:lnTo>
                <a:lnTo>
                  <a:pt x="132" y="163"/>
                </a:lnTo>
                <a:lnTo>
                  <a:pt x="163" y="148"/>
                </a:lnTo>
                <a:lnTo>
                  <a:pt x="155" y="47"/>
                </a:lnTo>
                <a:lnTo>
                  <a:pt x="50" y="0"/>
                </a:lnTo>
                <a:close/>
              </a:path>
            </a:pathLst>
          </a:custGeom>
          <a:solidFill>
            <a:srgbClr val="AFE7E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3" name="Google Shape;1263;p6"/>
          <p:cNvSpPr/>
          <p:nvPr/>
        </p:nvSpPr>
        <p:spPr>
          <a:xfrm>
            <a:off x="352198" y="6554561"/>
            <a:ext cx="258763" cy="258762"/>
          </a:xfrm>
          <a:custGeom>
            <a:avLst/>
            <a:gdLst/>
            <a:ahLst/>
            <a:cxnLst/>
            <a:rect l="l" t="t" r="r" b="b"/>
            <a:pathLst>
              <a:path w="163" h="163" extrusionOk="0">
                <a:moveTo>
                  <a:pt x="50" y="0"/>
                </a:moveTo>
                <a:lnTo>
                  <a:pt x="0" y="49"/>
                </a:lnTo>
                <a:lnTo>
                  <a:pt x="132" y="163"/>
                </a:lnTo>
                <a:lnTo>
                  <a:pt x="163" y="148"/>
                </a:lnTo>
                <a:lnTo>
                  <a:pt x="155" y="47"/>
                </a:lnTo>
                <a:lnTo>
                  <a:pt x="5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4" name="Google Shape;1264;p6"/>
          <p:cNvSpPr/>
          <p:nvPr/>
        </p:nvSpPr>
        <p:spPr>
          <a:xfrm>
            <a:off x="598261" y="6629174"/>
            <a:ext cx="180975" cy="160337"/>
          </a:xfrm>
          <a:custGeom>
            <a:avLst/>
            <a:gdLst/>
            <a:ahLst/>
            <a:cxnLst/>
            <a:rect l="l" t="t" r="r" b="b"/>
            <a:pathLst>
              <a:path w="114" h="101" extrusionOk="0">
                <a:moveTo>
                  <a:pt x="0" y="0"/>
                </a:moveTo>
                <a:lnTo>
                  <a:pt x="8" y="101"/>
                </a:lnTo>
                <a:lnTo>
                  <a:pt x="51" y="81"/>
                </a:lnTo>
                <a:lnTo>
                  <a:pt x="114" y="51"/>
                </a:lnTo>
                <a:lnTo>
                  <a:pt x="57" y="26"/>
                </a:lnTo>
                <a:lnTo>
                  <a:pt x="0" y="0"/>
                </a:lnTo>
                <a:close/>
              </a:path>
            </a:pathLst>
          </a:custGeom>
          <a:solidFill>
            <a:srgbClr val="5EC8D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5" name="Google Shape;1265;p6"/>
          <p:cNvSpPr/>
          <p:nvPr/>
        </p:nvSpPr>
        <p:spPr>
          <a:xfrm>
            <a:off x="598261" y="6629174"/>
            <a:ext cx="180975" cy="160337"/>
          </a:xfrm>
          <a:custGeom>
            <a:avLst/>
            <a:gdLst/>
            <a:ahLst/>
            <a:cxnLst/>
            <a:rect l="l" t="t" r="r" b="b"/>
            <a:pathLst>
              <a:path w="114" h="101" extrusionOk="0">
                <a:moveTo>
                  <a:pt x="0" y="0"/>
                </a:moveTo>
                <a:lnTo>
                  <a:pt x="8" y="101"/>
                </a:lnTo>
                <a:lnTo>
                  <a:pt x="51" y="81"/>
                </a:lnTo>
                <a:lnTo>
                  <a:pt x="114" y="51"/>
                </a:lnTo>
                <a:lnTo>
                  <a:pt x="57" y="2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6" name="Google Shape;1266;p6"/>
          <p:cNvSpPr/>
          <p:nvPr/>
        </p:nvSpPr>
        <p:spPr>
          <a:xfrm>
            <a:off x="115661" y="6632349"/>
            <a:ext cx="446088" cy="234950"/>
          </a:xfrm>
          <a:custGeom>
            <a:avLst/>
            <a:gdLst/>
            <a:ahLst/>
            <a:cxnLst/>
            <a:rect l="l" t="t" r="r" b="b"/>
            <a:pathLst>
              <a:path w="281" h="148" extrusionOk="0">
                <a:moveTo>
                  <a:pt x="149" y="0"/>
                </a:moveTo>
                <a:lnTo>
                  <a:pt x="0" y="148"/>
                </a:lnTo>
                <a:lnTo>
                  <a:pt x="206" y="148"/>
                </a:lnTo>
                <a:lnTo>
                  <a:pt x="281" y="114"/>
                </a:lnTo>
                <a:lnTo>
                  <a:pt x="149" y="0"/>
                </a:lnTo>
                <a:close/>
              </a:path>
            </a:pathLst>
          </a:custGeom>
          <a:solidFill>
            <a:srgbClr val="9DE0E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7" name="Google Shape;1267;p6"/>
          <p:cNvSpPr/>
          <p:nvPr/>
        </p:nvSpPr>
        <p:spPr>
          <a:xfrm>
            <a:off x="115661" y="6632349"/>
            <a:ext cx="446088" cy="234950"/>
          </a:xfrm>
          <a:custGeom>
            <a:avLst/>
            <a:gdLst/>
            <a:ahLst/>
            <a:cxnLst/>
            <a:rect l="l" t="t" r="r" b="b"/>
            <a:pathLst>
              <a:path w="281" h="148" extrusionOk="0">
                <a:moveTo>
                  <a:pt x="149" y="0"/>
                </a:moveTo>
                <a:lnTo>
                  <a:pt x="0" y="148"/>
                </a:lnTo>
                <a:lnTo>
                  <a:pt x="206" y="148"/>
                </a:lnTo>
                <a:lnTo>
                  <a:pt x="281" y="114"/>
                </a:lnTo>
                <a:lnTo>
                  <a:pt x="14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Google Shape;1268;p6"/>
          <p:cNvSpPr/>
          <p:nvPr/>
        </p:nvSpPr>
        <p:spPr>
          <a:xfrm>
            <a:off x="175986" y="6478361"/>
            <a:ext cx="255588" cy="153987"/>
          </a:xfrm>
          <a:custGeom>
            <a:avLst/>
            <a:gdLst/>
            <a:ahLst/>
            <a:cxnLst/>
            <a:rect l="l" t="t" r="r" b="b"/>
            <a:pathLst>
              <a:path w="161" h="97" extrusionOk="0">
                <a:moveTo>
                  <a:pt x="0" y="0"/>
                </a:moveTo>
                <a:lnTo>
                  <a:pt x="111" y="97"/>
                </a:lnTo>
                <a:lnTo>
                  <a:pt x="161" y="48"/>
                </a:lnTo>
                <a:lnTo>
                  <a:pt x="118" y="35"/>
                </a:lnTo>
                <a:lnTo>
                  <a:pt x="0" y="0"/>
                </a:lnTo>
                <a:close/>
              </a:path>
            </a:pathLst>
          </a:custGeom>
          <a:solidFill>
            <a:srgbClr val="BCEBE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9" name="Google Shape;1269;p6"/>
          <p:cNvSpPr/>
          <p:nvPr/>
        </p:nvSpPr>
        <p:spPr>
          <a:xfrm>
            <a:off x="175986" y="6478361"/>
            <a:ext cx="255588" cy="153987"/>
          </a:xfrm>
          <a:custGeom>
            <a:avLst/>
            <a:gdLst/>
            <a:ahLst/>
            <a:cxnLst/>
            <a:rect l="l" t="t" r="r" b="b"/>
            <a:pathLst>
              <a:path w="161" h="97" extrusionOk="0">
                <a:moveTo>
                  <a:pt x="0" y="0"/>
                </a:moveTo>
                <a:lnTo>
                  <a:pt x="111" y="97"/>
                </a:lnTo>
                <a:lnTo>
                  <a:pt x="161" y="48"/>
                </a:lnTo>
                <a:lnTo>
                  <a:pt x="118" y="3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Google Shape;1270;p6"/>
          <p:cNvSpPr/>
          <p:nvPr/>
        </p:nvSpPr>
        <p:spPr>
          <a:xfrm>
            <a:off x="-227" y="6425974"/>
            <a:ext cx="352425" cy="441325"/>
          </a:xfrm>
          <a:custGeom>
            <a:avLst/>
            <a:gdLst/>
            <a:ahLst/>
            <a:cxnLst/>
            <a:rect l="l" t="t" r="r" b="b"/>
            <a:pathLst>
              <a:path w="222" h="278" extrusionOk="0">
                <a:moveTo>
                  <a:pt x="0" y="0"/>
                </a:moveTo>
                <a:lnTo>
                  <a:pt x="0" y="278"/>
                </a:lnTo>
                <a:lnTo>
                  <a:pt x="73" y="278"/>
                </a:lnTo>
                <a:lnTo>
                  <a:pt x="222" y="130"/>
                </a:lnTo>
                <a:lnTo>
                  <a:pt x="111" y="33"/>
                </a:lnTo>
                <a:lnTo>
                  <a:pt x="0" y="0"/>
                </a:lnTo>
                <a:close/>
              </a:path>
            </a:pathLst>
          </a:custGeom>
          <a:solidFill>
            <a:srgbClr val="A9E3E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1" name="Google Shape;1271;p6"/>
          <p:cNvSpPr/>
          <p:nvPr/>
        </p:nvSpPr>
        <p:spPr>
          <a:xfrm>
            <a:off x="-227" y="6425974"/>
            <a:ext cx="352425" cy="441325"/>
          </a:xfrm>
          <a:custGeom>
            <a:avLst/>
            <a:gdLst/>
            <a:ahLst/>
            <a:cxnLst/>
            <a:rect l="l" t="t" r="r" b="b"/>
            <a:pathLst>
              <a:path w="222" h="278" extrusionOk="0">
                <a:moveTo>
                  <a:pt x="0" y="0"/>
                </a:moveTo>
                <a:lnTo>
                  <a:pt x="0" y="278"/>
                </a:lnTo>
                <a:lnTo>
                  <a:pt x="73" y="278"/>
                </a:lnTo>
                <a:lnTo>
                  <a:pt x="222" y="130"/>
                </a:lnTo>
                <a:lnTo>
                  <a:pt x="111" y="3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2" name="Google Shape;1272;p6"/>
          <p:cNvSpPr txBox="1">
            <a:spLocks noGrp="1"/>
          </p:cNvSpPr>
          <p:nvPr>
            <p:ph type="ctrTitle"/>
          </p:nvPr>
        </p:nvSpPr>
        <p:spPr>
          <a:xfrm>
            <a:off x="3179536" y="1005229"/>
            <a:ext cx="5426076" cy="162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3" name="Google Shape;1273;p6"/>
          <p:cNvSpPr txBox="1">
            <a:spLocks noGrp="1"/>
          </p:cNvSpPr>
          <p:nvPr>
            <p:ph type="body" idx="1"/>
          </p:nvPr>
        </p:nvSpPr>
        <p:spPr>
          <a:xfrm>
            <a:off x="3179536" y="3311465"/>
            <a:ext cx="5426076" cy="310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4" name="Google Shape;1274;p6"/>
          <p:cNvSpPr txBox="1">
            <a:spLocks noGrp="1"/>
          </p:cNvSpPr>
          <p:nvPr>
            <p:ph type="body" idx="2"/>
          </p:nvPr>
        </p:nvSpPr>
        <p:spPr>
          <a:xfrm>
            <a:off x="3179537" y="3015194"/>
            <a:ext cx="5426076" cy="296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>
  <p:cSld name="标题和内容"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7"/>
          <p:cNvSpPr txBox="1">
            <a:spLocks noGrp="1"/>
          </p:cNvSpPr>
          <p:nvPr>
            <p:ph type="dt" idx="10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7" name="Google Shape;1277;p7"/>
          <p:cNvSpPr txBox="1">
            <a:spLocks noGrp="1"/>
          </p:cNvSpPr>
          <p:nvPr>
            <p:ph type="ftr" idx="11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8" name="Google Shape;1278;p7"/>
          <p:cNvSpPr txBox="1">
            <a:spLocks noGrp="1"/>
          </p:cNvSpPr>
          <p:nvPr>
            <p:ph type="sldNum" idx="12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279" name="Google Shape;1279;p7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0" name="Google Shape;1280;p7"/>
          <p:cNvSpPr txBox="1">
            <a:spLocks noGrp="1"/>
          </p:cNvSpPr>
          <p:nvPr>
            <p:ph type="body" idx="1"/>
          </p:nvPr>
        </p:nvSpPr>
        <p:spPr>
          <a:xfrm>
            <a:off x="669925" y="1130299"/>
            <a:ext cx="10850563" cy="500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" name="Google Shape;12;p1"/>
          <p:cNvCxnSpPr/>
          <p:nvPr/>
        </p:nvCxnSpPr>
        <p:spPr>
          <a:xfrm>
            <a:off x="669924" y="1028700"/>
            <a:ext cx="10850563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22">
          <p15:clr>
            <a:srgbClr val="F26B43"/>
          </p15:clr>
        </p15:guide>
        <p15:guide id="2" pos="7257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31">
          <p15:clr>
            <a:srgbClr val="F26B43"/>
          </p15:clr>
        </p15:guide>
        <p15:guide id="6" orient="horz" pos="386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hyperlink" Target="https://mp.weixin.qq.com/s?__biz=MzI2MjQ0NDQzOQ==&amp;mid=2247483742&amp;idx=1&amp;sn=4b07dee2b14fd547fda03fbecdd14701&amp;chksm=ea4a45a6dd3dccb06df1c0d63e2c7d1dd4bf665af6da40aeb5a9272aa17fc2a3251f0f79a3d0&amp;mpshare=1&amp;scene=1&amp;srcid=0607wkCTa104Bo3JJakXtPmV#rd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atavizcatalogue.com/ZH/index.html" TargetMode="External"/><Relationship Id="rId5" Type="http://schemas.openxmlformats.org/officeDocument/2006/relationships/hyperlink" Target="https://mp.weixin.qq.com/s?__biz=MzUxOTE5MTY4MQ==&amp;mid=2247484022&amp;idx=1&amp;sn=112aaff32972bd01e67495b54d8586d9&amp;chksm=f9fc2f98ce8ba68ed9de2215c8ed67e28f087295fb8d76a16d4e9fd8e9d56693af1bc4aec676&amp;mpshare=1&amp;scene=1&amp;srcid=091407uSTcCSLnsYTAyWwPk3#rd" TargetMode="External"/><Relationship Id="rId4" Type="http://schemas.openxmlformats.org/officeDocument/2006/relationships/hyperlink" Target="https://antv.alipay.com/zh-cn/vis/blog/vis-introduce.html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6" name="Google Shape;128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1148000" y="-9888970"/>
            <a:ext cx="11720945" cy="11720945"/>
          </a:xfrm>
          <a:prstGeom prst="rect">
            <a:avLst/>
          </a:prstGeom>
          <a:noFill/>
          <a:ln>
            <a:noFill/>
          </a:ln>
        </p:spPr>
      </p:pic>
      <p:sp>
        <p:nvSpPr>
          <p:cNvPr id="1288" name="Google Shape;1288;p8"/>
          <p:cNvSpPr txBox="1"/>
          <p:nvPr/>
        </p:nvSpPr>
        <p:spPr>
          <a:xfrm>
            <a:off x="2563023" y="2401712"/>
            <a:ext cx="7066503" cy="684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zh-CN" altLang="en-US" sz="4000" dirty="0">
                <a:solidFill>
                  <a:srgbClr val="3F3F3F"/>
                </a:solidFill>
              </a:rPr>
              <a:t>如何解读数据可视化</a:t>
            </a:r>
            <a:endParaRPr sz="4000" dirty="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18"/>
          <p:cNvSpPr/>
          <p:nvPr/>
        </p:nvSpPr>
        <p:spPr>
          <a:xfrm>
            <a:off x="677863" y="5051426"/>
            <a:ext cx="2738438" cy="1803400"/>
          </a:xfrm>
          <a:custGeom>
            <a:avLst/>
            <a:gdLst/>
            <a:ahLst/>
            <a:cxnLst/>
            <a:rect l="l" t="t" r="r" b="b"/>
            <a:pathLst>
              <a:path w="1725" h="1136" extrusionOk="0">
                <a:moveTo>
                  <a:pt x="248" y="724"/>
                </a:moveTo>
                <a:lnTo>
                  <a:pt x="0" y="1136"/>
                </a:lnTo>
                <a:lnTo>
                  <a:pt x="1057" y="1136"/>
                </a:lnTo>
                <a:lnTo>
                  <a:pt x="1571" y="266"/>
                </a:lnTo>
                <a:lnTo>
                  <a:pt x="1725" y="0"/>
                </a:lnTo>
                <a:lnTo>
                  <a:pt x="667" y="0"/>
                </a:lnTo>
                <a:lnTo>
                  <a:pt x="248" y="72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18"/>
          <p:cNvSpPr/>
          <p:nvPr/>
        </p:nvSpPr>
        <p:spPr>
          <a:xfrm>
            <a:off x="0" y="6351"/>
            <a:ext cx="3725863" cy="6848475"/>
          </a:xfrm>
          <a:custGeom>
            <a:avLst/>
            <a:gdLst/>
            <a:ahLst/>
            <a:cxnLst/>
            <a:rect l="l" t="t" r="r" b="b"/>
            <a:pathLst>
              <a:path w="2347" h="4314" extrusionOk="0">
                <a:moveTo>
                  <a:pt x="1230" y="0"/>
                </a:moveTo>
                <a:lnTo>
                  <a:pt x="0" y="0"/>
                </a:lnTo>
                <a:lnTo>
                  <a:pt x="0" y="4314"/>
                </a:lnTo>
                <a:lnTo>
                  <a:pt x="427" y="4314"/>
                </a:lnTo>
                <a:lnTo>
                  <a:pt x="675" y="3902"/>
                </a:lnTo>
                <a:lnTo>
                  <a:pt x="1094" y="3178"/>
                </a:lnTo>
                <a:lnTo>
                  <a:pt x="1627" y="3178"/>
                </a:lnTo>
                <a:lnTo>
                  <a:pt x="2347" y="1932"/>
                </a:lnTo>
                <a:lnTo>
                  <a:pt x="1544" y="543"/>
                </a:lnTo>
                <a:lnTo>
                  <a:pt x="123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18"/>
          <p:cNvSpPr/>
          <p:nvPr/>
        </p:nvSpPr>
        <p:spPr>
          <a:xfrm>
            <a:off x="677863" y="5051426"/>
            <a:ext cx="1905000" cy="1803400"/>
          </a:xfrm>
          <a:custGeom>
            <a:avLst/>
            <a:gdLst/>
            <a:ahLst/>
            <a:cxnLst/>
            <a:rect l="l" t="t" r="r" b="b"/>
            <a:pathLst>
              <a:path w="1200" h="1136" extrusionOk="0">
                <a:moveTo>
                  <a:pt x="1200" y="0"/>
                </a:moveTo>
                <a:lnTo>
                  <a:pt x="667" y="0"/>
                </a:lnTo>
                <a:lnTo>
                  <a:pt x="248" y="724"/>
                </a:lnTo>
                <a:lnTo>
                  <a:pt x="0" y="1136"/>
                </a:lnTo>
                <a:lnTo>
                  <a:pt x="543" y="1136"/>
                </a:lnTo>
                <a:lnTo>
                  <a:pt x="1117" y="142"/>
                </a:lnTo>
                <a:lnTo>
                  <a:pt x="120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18"/>
          <p:cNvSpPr txBox="1">
            <a:spLocks noGrp="1"/>
          </p:cNvSpPr>
          <p:nvPr>
            <p:ph type="title"/>
          </p:nvPr>
        </p:nvSpPr>
        <p:spPr>
          <a:xfrm>
            <a:off x="4832312" y="1676292"/>
            <a:ext cx="5419185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SzPts val="2800"/>
            </a:pPr>
            <a:r>
              <a:rPr lang="zh-CN" altLang="en-US" sz="2800" dirty="0">
                <a:solidFill>
                  <a:schemeClr val="lt1"/>
                </a:solidFill>
              </a:rPr>
              <a:t>课程中的案例</a:t>
            </a:r>
            <a:br>
              <a:rPr lang="zh-CN" altLang="en-US" sz="2800" dirty="0">
                <a:solidFill>
                  <a:schemeClr val="lt1"/>
                </a:solidFill>
              </a:rPr>
            </a:br>
            <a:r>
              <a:rPr lang="zh-CN" altLang="en-US" sz="2800" dirty="0">
                <a:solidFill>
                  <a:schemeClr val="lt1"/>
                </a:solidFill>
              </a:rPr>
              <a:t>课程中的案例</a:t>
            </a:r>
            <a:br>
              <a:rPr lang="zh-CN" altLang="en-US" sz="2800" dirty="0">
                <a:solidFill>
                  <a:schemeClr val="lt1"/>
                </a:solidFill>
              </a:rPr>
            </a:br>
            <a:r>
              <a:rPr lang="zh-CN" altLang="en-US" sz="2800" dirty="0">
                <a:solidFill>
                  <a:schemeClr val="tx1"/>
                </a:solidFill>
              </a:rPr>
              <a:t>有效地传递信息</a:t>
            </a:r>
            <a:endParaRPr sz="2800" b="1" i="0" u="none" strike="noStrike" cap="none" dirty="0">
              <a:solidFill>
                <a:schemeClr val="tx1"/>
              </a:solidFill>
              <a:sym typeface="Arial"/>
            </a:endParaRPr>
          </a:p>
        </p:txBody>
      </p:sp>
      <p:sp>
        <p:nvSpPr>
          <p:cNvPr id="1409" name="Google Shape;1409;p18"/>
          <p:cNvSpPr txBox="1">
            <a:spLocks noGrp="1"/>
          </p:cNvSpPr>
          <p:nvPr>
            <p:ph type="body" idx="1"/>
          </p:nvPr>
        </p:nvSpPr>
        <p:spPr>
          <a:xfrm>
            <a:off x="4832311" y="2655277"/>
            <a:ext cx="6530793" cy="1015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zh-CN" sz="1400" b="0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AS AN AUTHOR…</a:t>
            </a:r>
            <a:endParaRPr sz="14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18"/>
          <p:cNvSpPr txBox="1"/>
          <p:nvPr/>
        </p:nvSpPr>
        <p:spPr>
          <a:xfrm>
            <a:off x="3725863" y="1917092"/>
            <a:ext cx="1000510" cy="99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zh-CN" sz="6000" b="0" i="0" u="none" strike="noStrike" cap="none">
                <a:solidFill>
                  <a:srgbClr val="1B7691"/>
                </a:solidFill>
                <a:latin typeface="Anton"/>
                <a:ea typeface="Anton"/>
                <a:cs typeface="Anton"/>
                <a:sym typeface="Anton"/>
              </a:rPr>
              <a:t>0</a:t>
            </a:r>
            <a:r>
              <a:rPr lang="zh-CN" sz="6000">
                <a:solidFill>
                  <a:srgbClr val="1B7691"/>
                </a:solidFill>
                <a:latin typeface="Anton"/>
                <a:ea typeface="Anton"/>
                <a:cs typeface="Anton"/>
                <a:sym typeface="Anton"/>
              </a:rPr>
              <a:t>2</a:t>
            </a:r>
            <a:endParaRPr sz="6000" b="0" i="0" u="none" strike="noStrike" cap="none">
              <a:solidFill>
                <a:srgbClr val="1B769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zh-CN" altLang="en-US" dirty="0">
                <a:solidFill>
                  <a:schemeClr val="accent1"/>
                </a:solidFill>
              </a:rPr>
              <a:t>三板斧选择</a:t>
            </a:r>
            <a:r>
              <a:rPr lang="zh-CN" altLang="en-US" sz="2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图表类型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B07AC1A7-8E4A-44BC-BE9F-A3832206CB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1987463"/>
              </p:ext>
            </p:extLst>
          </p:nvPr>
        </p:nvGraphicFramePr>
        <p:xfrm>
          <a:off x="2031205" y="93494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2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数据类型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96D6DDEB-E864-4892-BCD5-41D55387BC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3795481"/>
              </p:ext>
            </p:extLst>
          </p:nvPr>
        </p:nvGraphicFramePr>
        <p:xfrm>
          <a:off x="3089166" y="1307691"/>
          <a:ext cx="6013667" cy="3569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59154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zh-CN" altLang="en-US" dirty="0">
                <a:solidFill>
                  <a:schemeClr val="accent1"/>
                </a:solidFill>
              </a:rPr>
              <a:t>数据类型影响图表类型选择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1F209B05-14CA-4F5C-A643-6D925F7A08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1250731"/>
              </p:ext>
            </p:extLst>
          </p:nvPr>
        </p:nvGraphicFramePr>
        <p:xfrm>
          <a:off x="2543717" y="1628079"/>
          <a:ext cx="7104566" cy="4276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13169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zh-CN" altLang="en-US" dirty="0">
                <a:solidFill>
                  <a:schemeClr val="accent1"/>
                </a:solidFill>
              </a:rPr>
              <a:t>散点图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39AD489-4200-4A71-8C09-4AC39DC43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355" y="1269845"/>
            <a:ext cx="59817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42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zh-CN" altLang="en-US" dirty="0">
                <a:solidFill>
                  <a:schemeClr val="accent1"/>
                </a:solidFill>
              </a:rPr>
              <a:t>马赛克图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7B4E4AF-21B8-4E9D-9679-19118FAC3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111" y="1403311"/>
            <a:ext cx="6777777" cy="405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47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2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箱线图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60D0149-F976-476A-8A9A-860904B52C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9630" y="1171575"/>
            <a:ext cx="53911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541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2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多维数据的</a:t>
            </a:r>
            <a:r>
              <a:rPr lang="zh-CN" altLang="en-US" dirty="0">
                <a:solidFill>
                  <a:schemeClr val="accent1"/>
                </a:solidFill>
              </a:rPr>
              <a:t>可视化展示：不要用</a:t>
            </a:r>
            <a:r>
              <a:rPr lang="en-US" altLang="zh-CN" dirty="0">
                <a:solidFill>
                  <a:schemeClr val="accent1"/>
                </a:solidFill>
              </a:rPr>
              <a:t>3D</a:t>
            </a:r>
            <a:r>
              <a:rPr lang="zh-CN" altLang="en-US" dirty="0">
                <a:solidFill>
                  <a:schemeClr val="accent1"/>
                </a:solidFill>
              </a:rPr>
              <a:t>图形来做可视化！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ACB3998-8FD4-4D80-A8D6-2CE1BD624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4" y="1522606"/>
            <a:ext cx="5267325" cy="48387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BEEB9F8-D3A0-48CC-A6D6-E21DC3BB7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7249" y="1882000"/>
            <a:ext cx="6074552" cy="411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99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2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沿着要表达的内容选择图表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A8CD8A0-2591-4915-8316-35AAC9FDD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7939" y="1148030"/>
            <a:ext cx="7834531" cy="556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44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20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en-US" altLang="zh-CN" sz="2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Less is more !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9" name="Google Shape;1429;p20"/>
          <p:cNvSpPr txBox="1"/>
          <p:nvPr/>
        </p:nvSpPr>
        <p:spPr>
          <a:xfrm>
            <a:off x="768947" y="1120626"/>
            <a:ext cx="10909207" cy="639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lvl="0">
              <a:lnSpc>
                <a:spcPct val="150000"/>
              </a:lnSpc>
              <a:buSzPts val="2800"/>
            </a:pPr>
            <a:r>
              <a:rPr lang="en-US" altLang="zh-CN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Data-Ink RATIO</a:t>
            </a:r>
            <a:r>
              <a:rPr lang="zh-CN" alt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：</a:t>
            </a:r>
            <a:r>
              <a:rPr lang="zh-CN" altLang="en-US" sz="2800" dirty="0">
                <a:solidFill>
                  <a:schemeClr val="dk1"/>
                </a:solidFill>
                <a:sym typeface="Calibri"/>
              </a:rPr>
              <a:t>去掉各种纹理背景</a:t>
            </a:r>
            <a:endParaRPr sz="2800" dirty="0">
              <a:solidFill>
                <a:schemeClr val="dk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4877C2-3E8D-45D2-BCD8-8047E2646E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9625" y="2154897"/>
            <a:ext cx="6353175" cy="45053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AA2F220-C1E9-44CE-944E-D5F5538EC4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3550" y="2231097"/>
            <a:ext cx="6305550" cy="44291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/>
          <p:cNvGrpSpPr/>
          <p:nvPr/>
        </p:nvGrpSpPr>
        <p:grpSpPr>
          <a:xfrm rot="1249370">
            <a:off x="842754" y="-566101"/>
            <a:ext cx="10783813" cy="6858000"/>
            <a:chOff x="680785" y="-562656"/>
            <a:chExt cx="10783812" cy="6858000"/>
          </a:xfrm>
        </p:grpSpPr>
        <p:cxnSp>
          <p:nvCxnSpPr>
            <p:cNvPr id="1295" name="Google Shape;1295;p9"/>
            <p:cNvCxnSpPr/>
            <p:nvPr/>
          </p:nvCxnSpPr>
          <p:spPr>
            <a:xfrm rot="-1249370" flipH="1">
              <a:off x="7653855" y="-562656"/>
              <a:ext cx="22690" cy="68580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96" name="Google Shape;1296;p9"/>
            <p:cNvSpPr/>
            <p:nvPr/>
          </p:nvSpPr>
          <p:spPr>
            <a:xfrm rot="-1217860">
              <a:off x="7150819" y="950764"/>
              <a:ext cx="3564396" cy="522058"/>
            </a:xfrm>
            <a:prstGeom prst="roundRect">
              <a:avLst>
                <a:gd name="adj" fmla="val 50000"/>
              </a:avLst>
            </a:prstGeom>
            <a:solidFill>
              <a:srgbClr val="4385AA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20"/>
                <a:buFont typeface="Arial"/>
                <a:buNone/>
              </a:pPr>
              <a:r>
                <a:rPr lang="zh-CN" altLang="en-US" sz="222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解读数据可视化</a:t>
              </a:r>
              <a:endParaRPr sz="222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9"/>
            <p:cNvSpPr/>
            <p:nvPr/>
          </p:nvSpPr>
          <p:spPr>
            <a:xfrm rot="-1217860">
              <a:off x="6955454" y="1523999"/>
              <a:ext cx="612068" cy="612068"/>
            </a:xfrm>
            <a:prstGeom prst="ellipse">
              <a:avLst/>
            </a:prstGeom>
            <a:solidFill>
              <a:srgbClr val="89B6D0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zh-CN" sz="2400" b="0" i="0" u="none" strike="noStrike" cap="none">
                  <a:solidFill>
                    <a:srgbClr val="32637F"/>
                  </a:solidFill>
                  <a:latin typeface="Impact"/>
                  <a:ea typeface="Impact"/>
                  <a:cs typeface="Impact"/>
                  <a:sym typeface="Impact"/>
                </a:rPr>
                <a:t>01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9"/>
            <p:cNvSpPr/>
            <p:nvPr/>
          </p:nvSpPr>
          <p:spPr>
            <a:xfrm rot="-1217860">
              <a:off x="7900201" y="2976860"/>
              <a:ext cx="3564396" cy="522058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20"/>
                <a:buFont typeface="Arial"/>
                <a:buNone/>
              </a:pPr>
              <a:r>
                <a:rPr lang="zh-CN" altLang="en-US" sz="2220" b="1" dirty="0">
                  <a:solidFill>
                    <a:schemeClr val="lt1"/>
                  </a:solidFill>
                </a:rPr>
                <a:t>对数据可视化的思考</a:t>
              </a:r>
              <a:endParaRPr sz="222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9"/>
            <p:cNvSpPr/>
            <p:nvPr/>
          </p:nvSpPr>
          <p:spPr>
            <a:xfrm rot="-1217860">
              <a:off x="7704836" y="3550095"/>
              <a:ext cx="612068" cy="612068"/>
            </a:xfrm>
            <a:prstGeom prst="ellipse">
              <a:avLst/>
            </a:prstGeom>
            <a:solidFill>
              <a:srgbClr val="71C9E4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zh-CN" sz="2400" b="0" i="0" u="none" strike="noStrike" cap="none">
                  <a:solidFill>
                    <a:srgbClr val="1B7691"/>
                  </a:solidFill>
                  <a:latin typeface="Impact"/>
                  <a:ea typeface="Impact"/>
                  <a:cs typeface="Impact"/>
                  <a:sym typeface="Impact"/>
                </a:rPr>
                <a:t>03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9"/>
            <p:cNvSpPr/>
            <p:nvPr/>
          </p:nvSpPr>
          <p:spPr>
            <a:xfrm rot="20382140" flipH="1">
              <a:off x="4157473" y="3132755"/>
              <a:ext cx="3564396" cy="52205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20"/>
                <a:buFont typeface="Arial"/>
                <a:buNone/>
              </a:pPr>
              <a:r>
                <a:rPr lang="zh-CN" altLang="en-US" sz="2220" b="1" dirty="0">
                  <a:solidFill>
                    <a:schemeClr val="lt1"/>
                  </a:solidFill>
                </a:rPr>
                <a:t>有效地传递信息</a:t>
              </a:r>
              <a:endParaRPr sz="222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9"/>
            <p:cNvSpPr/>
            <p:nvPr/>
          </p:nvSpPr>
          <p:spPr>
            <a:xfrm rot="-1217860" flipH="1">
              <a:off x="7305166" y="2469510"/>
              <a:ext cx="612068" cy="612068"/>
            </a:xfrm>
            <a:prstGeom prst="ellipse">
              <a:avLst/>
            </a:prstGeom>
            <a:solidFill>
              <a:srgbClr val="A8ABB8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zh-CN" sz="2400" b="0" i="0" u="none" strike="noStrike" cap="none">
                  <a:solidFill>
                    <a:srgbClr val="272A31"/>
                  </a:solidFill>
                  <a:latin typeface="Impact"/>
                  <a:ea typeface="Impact"/>
                  <a:cs typeface="Impact"/>
                  <a:sym typeface="Impact"/>
                </a:rPr>
                <a:t>02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9"/>
            <p:cNvSpPr/>
            <p:nvPr/>
          </p:nvSpPr>
          <p:spPr>
            <a:xfrm rot="-1217860" flipH="1">
              <a:off x="4911215" y="5172750"/>
              <a:ext cx="3564396" cy="522058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20"/>
                <a:buFont typeface="Arial"/>
                <a:buNone/>
              </a:pPr>
              <a:r>
                <a:rPr lang="zh-CN" sz="222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参考</a:t>
              </a:r>
              <a:r>
                <a:rPr lang="zh-CN" altLang="en-US" sz="222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资料</a:t>
              </a:r>
              <a:endParaRPr sz="222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9"/>
            <p:cNvSpPr/>
            <p:nvPr/>
          </p:nvSpPr>
          <p:spPr>
            <a:xfrm rot="-1217860" flipH="1">
              <a:off x="8058908" y="4509505"/>
              <a:ext cx="612068" cy="612068"/>
            </a:xfrm>
            <a:prstGeom prst="ellipse">
              <a:avLst/>
            </a:prstGeom>
            <a:solidFill>
              <a:srgbClr val="B0B9C0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zh-CN" sz="2400" b="0" i="0" u="none" strike="noStrike" cap="none">
                  <a:solidFill>
                    <a:srgbClr val="353C42"/>
                  </a:solidFill>
                  <a:latin typeface="Impact"/>
                  <a:ea typeface="Impact"/>
                  <a:cs typeface="Impact"/>
                  <a:sym typeface="Impact"/>
                </a:rPr>
                <a:t>04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9"/>
            <p:cNvSpPr/>
            <p:nvPr/>
          </p:nvSpPr>
          <p:spPr>
            <a:xfrm rot="-1249370">
              <a:off x="680785" y="1951200"/>
              <a:ext cx="3455323" cy="12926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90"/>
                <a:buFont typeface="Arial"/>
                <a:buNone/>
              </a:pPr>
              <a:r>
                <a:rPr lang="zh-CN" sz="4590" b="1" i="0" u="none" strike="noStrike" cap="none">
                  <a:solidFill>
                    <a:srgbClr val="666666"/>
                  </a:solidFill>
                  <a:latin typeface="Arial"/>
                  <a:ea typeface="Arial"/>
                  <a:cs typeface="Arial"/>
                  <a:sym typeface="Arial"/>
                </a:rPr>
                <a:t>目录 </a:t>
              </a:r>
              <a:br>
                <a:rPr lang="zh-CN" sz="4590" b="1" i="0" u="none" strike="noStrike" cap="none">
                  <a:solidFill>
                    <a:srgbClr val="666666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zh-CN" sz="4590" b="1" i="0" u="none" strike="noStrike" cap="none">
                  <a:solidFill>
                    <a:srgbClr val="666666"/>
                  </a:solidFill>
                  <a:latin typeface="Arial"/>
                  <a:ea typeface="Arial"/>
                  <a:cs typeface="Arial"/>
                  <a:sym typeface="Arial"/>
                </a:rPr>
                <a:t>CONTENT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05" name="Google Shape;1305;p9"/>
            <p:cNvCxnSpPr/>
            <p:nvPr/>
          </p:nvCxnSpPr>
          <p:spPr>
            <a:xfrm rot="10800000" flipH="1">
              <a:off x="3660787" y="827510"/>
              <a:ext cx="3112555" cy="1130129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20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en-US" altLang="zh-CN" sz="2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Less is more !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9" name="Google Shape;1429;p20"/>
          <p:cNvSpPr txBox="1"/>
          <p:nvPr/>
        </p:nvSpPr>
        <p:spPr>
          <a:xfrm>
            <a:off x="768947" y="1120626"/>
            <a:ext cx="10909207" cy="639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altLang="zh-CN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Data-Ink RATIO</a:t>
            </a:r>
            <a:r>
              <a:rPr lang="zh-CN" alt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：去掉冗余标签，删掉边线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E807897-C514-4416-9AD5-3A1029D059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527" y="2278849"/>
            <a:ext cx="6219825" cy="4381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8666787-4F96-4A7F-AA33-A42E68B07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7025" y="2478874"/>
            <a:ext cx="551497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91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20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en-US" altLang="zh-CN" sz="2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Less is more !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9" name="Google Shape;1429;p20"/>
          <p:cNvSpPr txBox="1"/>
          <p:nvPr/>
        </p:nvSpPr>
        <p:spPr>
          <a:xfrm>
            <a:off x="768947" y="1120626"/>
            <a:ext cx="10909207" cy="639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altLang="zh-CN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Data-Ink RATIO</a:t>
            </a:r>
            <a:r>
              <a:rPr lang="zh-CN" alt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：减少颜色，取消立体阴影效果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479EA01-17AF-4DE1-9B14-DCBE6BD16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930" y="2209683"/>
            <a:ext cx="5629275" cy="42005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022EFA9-3B9C-4963-A0CB-3B35429CC4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4379" y="2276358"/>
            <a:ext cx="503872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28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20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en-US" altLang="zh-CN" sz="2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Less is more !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9" name="Google Shape;1429;p20"/>
          <p:cNvSpPr txBox="1"/>
          <p:nvPr/>
        </p:nvSpPr>
        <p:spPr>
          <a:xfrm>
            <a:off x="768947" y="1120626"/>
            <a:ext cx="10909207" cy="639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altLang="zh-CN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Data-Ink RATIO</a:t>
            </a:r>
            <a:r>
              <a:rPr lang="zh-CN" alt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：淡化标签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CC88DF-D441-4FB2-8C90-A8EE81EBEB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783" y="2118731"/>
            <a:ext cx="5257800" cy="4114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D42F115-440A-4D24-8003-91AA037722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0787" y="2118731"/>
            <a:ext cx="521970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59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20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en-US" altLang="zh-CN" sz="2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Less is more !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9" name="Google Shape;1429;p20"/>
          <p:cNvSpPr txBox="1"/>
          <p:nvPr/>
        </p:nvSpPr>
        <p:spPr>
          <a:xfrm>
            <a:off x="768947" y="1120626"/>
            <a:ext cx="10909207" cy="639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altLang="zh-CN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Data-Ink RATIO</a:t>
            </a:r>
            <a:r>
              <a:rPr lang="zh-CN" alt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：淡化乃至于删除标线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31C5169-8B32-4B2E-950F-F6CF9252C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980" y="2064718"/>
            <a:ext cx="5229225" cy="42005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A4F87A7-A2E5-4B7F-970E-84E773D37A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202" y="2064718"/>
            <a:ext cx="546735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32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20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en-US" altLang="zh-CN" sz="2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Less is more !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9" name="Google Shape;1429;p20"/>
          <p:cNvSpPr txBox="1"/>
          <p:nvPr/>
        </p:nvSpPr>
        <p:spPr>
          <a:xfrm>
            <a:off x="768947" y="1120626"/>
            <a:ext cx="10909207" cy="639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altLang="zh-CN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Data-Ink RATIO</a:t>
            </a:r>
            <a:r>
              <a:rPr lang="zh-CN" alt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：去掉坐标轴，直接标记数值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0F3EDD-7B63-47D5-AEC8-FCDE9DA26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937" y="2284910"/>
            <a:ext cx="446722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362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20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en-US" altLang="zh-CN" sz="2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Less is more effective, attractive and impactive !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9" name="Google Shape;1429;p20"/>
          <p:cNvSpPr txBox="1"/>
          <p:nvPr/>
        </p:nvSpPr>
        <p:spPr>
          <a:xfrm>
            <a:off x="7718618" y="1697489"/>
            <a:ext cx="2821746" cy="639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altLang="zh-CN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AFTER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0F3EDD-7B63-47D5-AEC8-FCDE9DA26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5879" y="2341704"/>
            <a:ext cx="4467225" cy="35528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9A10C73-DF94-459C-A6A7-2AC25D0D73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086" y="2184549"/>
            <a:ext cx="6245471" cy="3867136"/>
          </a:xfrm>
          <a:prstGeom prst="rect">
            <a:avLst/>
          </a:prstGeom>
        </p:spPr>
      </p:pic>
      <p:sp>
        <p:nvSpPr>
          <p:cNvPr id="8" name="Google Shape;1429;p20">
            <a:extLst>
              <a:ext uri="{FF2B5EF4-FFF2-40B4-BE49-F238E27FC236}">
                <a16:creationId xmlns:a16="http://schemas.microsoft.com/office/drawing/2014/main" id="{B6C9E68E-8C1C-49ED-912F-31FF8D79DF36}"/>
              </a:ext>
            </a:extLst>
          </p:cNvPr>
          <p:cNvSpPr txBox="1"/>
          <p:nvPr/>
        </p:nvSpPr>
        <p:spPr>
          <a:xfrm>
            <a:off x="1713085" y="1697489"/>
            <a:ext cx="2821746" cy="639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altLang="zh-CN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BEFORE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1936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21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zh-CN" altLang="en-US" dirty="0">
                <a:solidFill>
                  <a:schemeClr val="accent1"/>
                </a:solidFill>
              </a:rPr>
              <a:t>做一个优秀的</a:t>
            </a:r>
            <a:r>
              <a:rPr lang="en-US" altLang="zh-CN" dirty="0">
                <a:solidFill>
                  <a:schemeClr val="accent1"/>
                </a:solidFill>
              </a:rPr>
              <a:t>Storyteller</a:t>
            </a:r>
            <a:r>
              <a:rPr lang="zh-CN" altLang="en-US" dirty="0">
                <a:solidFill>
                  <a:schemeClr val="accent1"/>
                </a:solidFill>
              </a:rPr>
              <a:t>：作者驱动的叙事结构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602FC12-4802-44F1-88CA-460577C2C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6491" y="1833340"/>
            <a:ext cx="4677428" cy="319132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21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zh-CN" altLang="en-US" dirty="0">
                <a:solidFill>
                  <a:schemeClr val="accent1"/>
                </a:solidFill>
              </a:rPr>
              <a:t>作者驱动的叙事结构：</a:t>
            </a:r>
            <a:r>
              <a:rPr lang="en-US" altLang="zh-CN" dirty="0">
                <a:solidFill>
                  <a:schemeClr val="accent1"/>
                </a:solidFill>
              </a:rPr>
              <a:t>Facebook</a:t>
            </a:r>
            <a:r>
              <a:rPr lang="zh-CN" altLang="en-US" dirty="0">
                <a:solidFill>
                  <a:schemeClr val="accent1"/>
                </a:solidFill>
              </a:rPr>
              <a:t>首次公开募股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A5F946A-747E-47F2-9C15-3A91EA384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552" y="1542408"/>
            <a:ext cx="7006895" cy="493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423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21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zh-CN" altLang="en-US" dirty="0">
                <a:solidFill>
                  <a:schemeClr val="accent1"/>
                </a:solidFill>
              </a:rPr>
              <a:t>作者驱动的叙事结构：</a:t>
            </a:r>
            <a:r>
              <a:rPr lang="en-US" altLang="zh-CN" dirty="0">
                <a:solidFill>
                  <a:schemeClr val="accent1"/>
                </a:solidFill>
              </a:rPr>
              <a:t>Facebook</a:t>
            </a:r>
            <a:r>
              <a:rPr lang="zh-CN" altLang="en-US" dirty="0">
                <a:solidFill>
                  <a:schemeClr val="accent1"/>
                </a:solidFill>
              </a:rPr>
              <a:t>首次公开募股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1B6FB40-B5CF-472C-8E6D-871B60D207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4511" y="1740699"/>
            <a:ext cx="7521387" cy="411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69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21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zh-CN" altLang="en-US" dirty="0">
                <a:solidFill>
                  <a:schemeClr val="accent1"/>
                </a:solidFill>
              </a:rPr>
              <a:t>作者驱动的叙事结构：</a:t>
            </a:r>
            <a:r>
              <a:rPr lang="en-US" altLang="zh-CN" dirty="0">
                <a:solidFill>
                  <a:schemeClr val="accent1"/>
                </a:solidFill>
              </a:rPr>
              <a:t>Facebook</a:t>
            </a:r>
            <a:r>
              <a:rPr lang="zh-CN" altLang="en-US" dirty="0">
                <a:solidFill>
                  <a:schemeClr val="accent1"/>
                </a:solidFill>
              </a:rPr>
              <a:t>首次公开募股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5D85EEE-4538-4608-A9BD-D97E4CBE2F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8783" y="1632416"/>
            <a:ext cx="8354433" cy="485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648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0"/>
          <p:cNvSpPr/>
          <p:nvPr/>
        </p:nvSpPr>
        <p:spPr>
          <a:xfrm>
            <a:off x="677863" y="5051426"/>
            <a:ext cx="2738438" cy="1803400"/>
          </a:xfrm>
          <a:custGeom>
            <a:avLst/>
            <a:gdLst/>
            <a:ahLst/>
            <a:cxnLst/>
            <a:rect l="l" t="t" r="r" b="b"/>
            <a:pathLst>
              <a:path w="1725" h="1136" extrusionOk="0">
                <a:moveTo>
                  <a:pt x="248" y="724"/>
                </a:moveTo>
                <a:lnTo>
                  <a:pt x="0" y="1136"/>
                </a:lnTo>
                <a:lnTo>
                  <a:pt x="1057" y="1136"/>
                </a:lnTo>
                <a:lnTo>
                  <a:pt x="1571" y="266"/>
                </a:lnTo>
                <a:lnTo>
                  <a:pt x="1725" y="0"/>
                </a:lnTo>
                <a:lnTo>
                  <a:pt x="667" y="0"/>
                </a:lnTo>
                <a:lnTo>
                  <a:pt x="248" y="72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3" name="Google Shape;1313;p10"/>
          <p:cNvSpPr/>
          <p:nvPr/>
        </p:nvSpPr>
        <p:spPr>
          <a:xfrm>
            <a:off x="0" y="6351"/>
            <a:ext cx="3725863" cy="6848475"/>
          </a:xfrm>
          <a:custGeom>
            <a:avLst/>
            <a:gdLst/>
            <a:ahLst/>
            <a:cxnLst/>
            <a:rect l="l" t="t" r="r" b="b"/>
            <a:pathLst>
              <a:path w="2347" h="4314" extrusionOk="0">
                <a:moveTo>
                  <a:pt x="1230" y="0"/>
                </a:moveTo>
                <a:lnTo>
                  <a:pt x="0" y="0"/>
                </a:lnTo>
                <a:lnTo>
                  <a:pt x="0" y="4314"/>
                </a:lnTo>
                <a:lnTo>
                  <a:pt x="427" y="4314"/>
                </a:lnTo>
                <a:lnTo>
                  <a:pt x="675" y="3902"/>
                </a:lnTo>
                <a:lnTo>
                  <a:pt x="1094" y="3178"/>
                </a:lnTo>
                <a:lnTo>
                  <a:pt x="1627" y="3178"/>
                </a:lnTo>
                <a:lnTo>
                  <a:pt x="2347" y="1932"/>
                </a:lnTo>
                <a:lnTo>
                  <a:pt x="1544" y="543"/>
                </a:lnTo>
                <a:lnTo>
                  <a:pt x="123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4" name="Google Shape;1314;p10"/>
          <p:cNvSpPr/>
          <p:nvPr/>
        </p:nvSpPr>
        <p:spPr>
          <a:xfrm>
            <a:off x="677863" y="5051426"/>
            <a:ext cx="1905000" cy="1803400"/>
          </a:xfrm>
          <a:custGeom>
            <a:avLst/>
            <a:gdLst/>
            <a:ahLst/>
            <a:cxnLst/>
            <a:rect l="l" t="t" r="r" b="b"/>
            <a:pathLst>
              <a:path w="1200" h="1136" extrusionOk="0">
                <a:moveTo>
                  <a:pt x="1200" y="0"/>
                </a:moveTo>
                <a:lnTo>
                  <a:pt x="667" y="0"/>
                </a:lnTo>
                <a:lnTo>
                  <a:pt x="248" y="724"/>
                </a:lnTo>
                <a:lnTo>
                  <a:pt x="0" y="1136"/>
                </a:lnTo>
                <a:lnTo>
                  <a:pt x="543" y="1136"/>
                </a:lnTo>
                <a:lnTo>
                  <a:pt x="1117" y="142"/>
                </a:lnTo>
                <a:lnTo>
                  <a:pt x="120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5" name="Google Shape;1315;p10"/>
          <p:cNvSpPr txBox="1">
            <a:spLocks noGrp="1"/>
          </p:cNvSpPr>
          <p:nvPr>
            <p:ph type="title"/>
          </p:nvPr>
        </p:nvSpPr>
        <p:spPr>
          <a:xfrm>
            <a:off x="4832312" y="1676292"/>
            <a:ext cx="5419185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zh-CN" altLang="en-US" sz="2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解读数据可视化</a:t>
            </a:r>
            <a:endParaRPr sz="2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6" name="Google Shape;1316;p10"/>
          <p:cNvSpPr txBox="1">
            <a:spLocks noGrp="1"/>
          </p:cNvSpPr>
          <p:nvPr>
            <p:ph type="body" idx="1"/>
          </p:nvPr>
        </p:nvSpPr>
        <p:spPr>
          <a:xfrm>
            <a:off x="4832312" y="2655277"/>
            <a:ext cx="5419185" cy="1015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zh-CN" sz="1400" dirty="0">
                <a:solidFill>
                  <a:schemeClr val="accent1"/>
                </a:solidFill>
              </a:rPr>
              <a:t>AS A READER…</a:t>
            </a:r>
            <a:endParaRPr sz="1400" dirty="0">
              <a:solidFill>
                <a:schemeClr val="accent1"/>
              </a:solidFill>
            </a:endParaRPr>
          </a:p>
        </p:txBody>
      </p:sp>
      <p:sp>
        <p:nvSpPr>
          <p:cNvPr id="1317" name="Google Shape;1317;p10"/>
          <p:cNvSpPr txBox="1"/>
          <p:nvPr/>
        </p:nvSpPr>
        <p:spPr>
          <a:xfrm>
            <a:off x="3725863" y="1917092"/>
            <a:ext cx="1000510" cy="99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zh-CN" sz="6000" b="0" i="0" u="none" strike="noStrike" cap="none">
                <a:solidFill>
                  <a:srgbClr val="1B7691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  <a:endParaRPr sz="6000" b="0" i="0" u="none" strike="noStrike" cap="none">
              <a:solidFill>
                <a:srgbClr val="1B769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21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zh-CN" altLang="en-US" dirty="0">
                <a:solidFill>
                  <a:schemeClr val="accent1"/>
                </a:solidFill>
              </a:rPr>
              <a:t>做一个优秀的</a:t>
            </a:r>
            <a:r>
              <a:rPr lang="en-US" altLang="zh-CN" dirty="0">
                <a:solidFill>
                  <a:schemeClr val="accent1"/>
                </a:solidFill>
              </a:rPr>
              <a:t>Storyteller</a:t>
            </a:r>
            <a:r>
              <a:rPr lang="zh-CN" altLang="en-US" dirty="0">
                <a:solidFill>
                  <a:schemeClr val="accent1"/>
                </a:solidFill>
              </a:rPr>
              <a:t>：读者驱动的叙事结构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21E5B28-DD07-4AE2-8F48-222C41BA9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464" y="1804761"/>
            <a:ext cx="4877481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324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21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zh-CN" altLang="en-US" dirty="0">
                <a:solidFill>
                  <a:schemeClr val="accent1"/>
                </a:solidFill>
              </a:rPr>
              <a:t>读者驱动的叙事结构：马德里人口数据</a:t>
            </a:r>
            <a:r>
              <a:rPr lang="en-US" altLang="zh-CN" dirty="0">
                <a:solidFill>
                  <a:schemeClr val="accent1"/>
                </a:solidFill>
              </a:rPr>
              <a:t>&amp;2016</a:t>
            </a:r>
            <a:r>
              <a:rPr lang="zh-CN" altLang="en-US" dirty="0">
                <a:solidFill>
                  <a:schemeClr val="accent1"/>
                </a:solidFill>
              </a:rPr>
              <a:t>领英</a:t>
            </a:r>
            <a:r>
              <a:rPr lang="en-US" altLang="zh-CN" dirty="0">
                <a:solidFill>
                  <a:schemeClr val="accent1"/>
                </a:solidFill>
              </a:rPr>
              <a:t>Top</a:t>
            </a:r>
            <a:r>
              <a:rPr lang="zh-CN" altLang="en-US" dirty="0">
                <a:solidFill>
                  <a:schemeClr val="accent1"/>
                </a:solidFill>
              </a:rPr>
              <a:t>技能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2AFC87B-E0AC-4BD6-B491-F161DE1129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18325" y="1839074"/>
            <a:ext cx="6313530" cy="394013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107BB59-BF18-43D9-A87A-3F57CAA9CA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4930" y="1469202"/>
            <a:ext cx="6839685" cy="493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274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21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zh-CN" altLang="en-US" dirty="0">
                <a:solidFill>
                  <a:schemeClr val="accent1"/>
                </a:solidFill>
              </a:rPr>
              <a:t>做一个优秀的</a:t>
            </a:r>
            <a:r>
              <a:rPr lang="en-US" altLang="zh-CN" dirty="0">
                <a:solidFill>
                  <a:schemeClr val="accent1"/>
                </a:solidFill>
              </a:rPr>
              <a:t>Storyteller</a:t>
            </a:r>
            <a:r>
              <a:rPr lang="zh-CN" altLang="en-US" dirty="0">
                <a:solidFill>
                  <a:schemeClr val="accent1"/>
                </a:solidFill>
              </a:rPr>
              <a:t>：马提尼酒杯型叙事结构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4F41FFF-B9CA-461D-A725-49EE09C57D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622" y="1809524"/>
            <a:ext cx="11098174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368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21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zh-CN" altLang="en-US" dirty="0">
                <a:solidFill>
                  <a:schemeClr val="accent1"/>
                </a:solidFill>
              </a:rPr>
              <a:t>枪击死亡：作者驱动部分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76A84E5-DC86-4F02-ADDF-18F76C438D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337" y="1538287"/>
            <a:ext cx="98393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0831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21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zh-CN" altLang="en-US" dirty="0">
                <a:solidFill>
                  <a:schemeClr val="accent1"/>
                </a:solidFill>
              </a:rPr>
              <a:t>枪击死亡：读者驱动部分</a:t>
            </a:r>
            <a:r>
              <a:rPr lang="en-US" altLang="zh-CN" dirty="0">
                <a:solidFill>
                  <a:schemeClr val="accent1"/>
                </a:solidFill>
              </a:rPr>
              <a:t>1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21C2AFF-4ACC-448D-B00F-BDD3BDD5E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6337" y="1404937"/>
            <a:ext cx="983932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909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21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zh-CN" altLang="en-US" dirty="0">
                <a:solidFill>
                  <a:schemeClr val="accent1"/>
                </a:solidFill>
              </a:rPr>
              <a:t>枪击死亡：读者驱动部分</a:t>
            </a:r>
            <a:r>
              <a:rPr lang="en-US" altLang="zh-CN" dirty="0">
                <a:solidFill>
                  <a:schemeClr val="accent1"/>
                </a:solidFill>
              </a:rPr>
              <a:t>2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2B133FD-DDAB-46AD-A800-B130A34A2C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662" y="1624012"/>
            <a:ext cx="997267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073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26"/>
          <p:cNvSpPr/>
          <p:nvPr/>
        </p:nvSpPr>
        <p:spPr>
          <a:xfrm>
            <a:off x="677863" y="5051426"/>
            <a:ext cx="2738438" cy="1803400"/>
          </a:xfrm>
          <a:custGeom>
            <a:avLst/>
            <a:gdLst/>
            <a:ahLst/>
            <a:cxnLst/>
            <a:rect l="l" t="t" r="r" b="b"/>
            <a:pathLst>
              <a:path w="1725" h="1136" extrusionOk="0">
                <a:moveTo>
                  <a:pt x="248" y="724"/>
                </a:moveTo>
                <a:lnTo>
                  <a:pt x="0" y="1136"/>
                </a:lnTo>
                <a:lnTo>
                  <a:pt x="1057" y="1136"/>
                </a:lnTo>
                <a:lnTo>
                  <a:pt x="1571" y="266"/>
                </a:lnTo>
                <a:lnTo>
                  <a:pt x="1725" y="0"/>
                </a:lnTo>
                <a:lnTo>
                  <a:pt x="667" y="0"/>
                </a:lnTo>
                <a:lnTo>
                  <a:pt x="248" y="72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3" name="Google Shape;1503;p26"/>
          <p:cNvSpPr/>
          <p:nvPr/>
        </p:nvSpPr>
        <p:spPr>
          <a:xfrm>
            <a:off x="0" y="6351"/>
            <a:ext cx="3725863" cy="6848475"/>
          </a:xfrm>
          <a:custGeom>
            <a:avLst/>
            <a:gdLst/>
            <a:ahLst/>
            <a:cxnLst/>
            <a:rect l="l" t="t" r="r" b="b"/>
            <a:pathLst>
              <a:path w="2347" h="4314" extrusionOk="0">
                <a:moveTo>
                  <a:pt x="1230" y="0"/>
                </a:moveTo>
                <a:lnTo>
                  <a:pt x="0" y="0"/>
                </a:lnTo>
                <a:lnTo>
                  <a:pt x="0" y="4314"/>
                </a:lnTo>
                <a:lnTo>
                  <a:pt x="427" y="4314"/>
                </a:lnTo>
                <a:lnTo>
                  <a:pt x="675" y="3902"/>
                </a:lnTo>
                <a:lnTo>
                  <a:pt x="1094" y="3178"/>
                </a:lnTo>
                <a:lnTo>
                  <a:pt x="1627" y="3178"/>
                </a:lnTo>
                <a:lnTo>
                  <a:pt x="2347" y="1932"/>
                </a:lnTo>
                <a:lnTo>
                  <a:pt x="1544" y="543"/>
                </a:lnTo>
                <a:lnTo>
                  <a:pt x="123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4" name="Google Shape;1504;p26"/>
          <p:cNvSpPr/>
          <p:nvPr/>
        </p:nvSpPr>
        <p:spPr>
          <a:xfrm>
            <a:off x="677863" y="5051426"/>
            <a:ext cx="1905000" cy="1803400"/>
          </a:xfrm>
          <a:custGeom>
            <a:avLst/>
            <a:gdLst/>
            <a:ahLst/>
            <a:cxnLst/>
            <a:rect l="l" t="t" r="r" b="b"/>
            <a:pathLst>
              <a:path w="1200" h="1136" extrusionOk="0">
                <a:moveTo>
                  <a:pt x="1200" y="0"/>
                </a:moveTo>
                <a:lnTo>
                  <a:pt x="667" y="0"/>
                </a:lnTo>
                <a:lnTo>
                  <a:pt x="248" y="724"/>
                </a:lnTo>
                <a:lnTo>
                  <a:pt x="0" y="1136"/>
                </a:lnTo>
                <a:lnTo>
                  <a:pt x="543" y="1136"/>
                </a:lnTo>
                <a:lnTo>
                  <a:pt x="1117" y="142"/>
                </a:lnTo>
                <a:lnTo>
                  <a:pt x="120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5" name="Google Shape;1505;p26"/>
          <p:cNvSpPr txBox="1">
            <a:spLocks noGrp="1"/>
          </p:cNvSpPr>
          <p:nvPr>
            <p:ph type="title"/>
          </p:nvPr>
        </p:nvSpPr>
        <p:spPr>
          <a:xfrm>
            <a:off x="4832312" y="1676292"/>
            <a:ext cx="5419185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zh-CN" altLang="en-US" sz="2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对数据可视化的再思考</a:t>
            </a:r>
            <a:endParaRPr sz="2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6" name="Google Shape;1506;p26"/>
          <p:cNvSpPr txBox="1">
            <a:spLocks noGrp="1"/>
          </p:cNvSpPr>
          <p:nvPr>
            <p:ph type="body" idx="1"/>
          </p:nvPr>
        </p:nvSpPr>
        <p:spPr>
          <a:xfrm>
            <a:off x="4832311" y="2655277"/>
            <a:ext cx="6530793" cy="1015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zh-CN" sz="1400" b="0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LOOK FROM THE TOP…</a:t>
            </a:r>
            <a:endParaRPr sz="14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7" name="Google Shape;1507;p26"/>
          <p:cNvSpPr txBox="1"/>
          <p:nvPr/>
        </p:nvSpPr>
        <p:spPr>
          <a:xfrm>
            <a:off x="3725863" y="1917092"/>
            <a:ext cx="1000510" cy="99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zh-CN" sz="6000" b="0" i="0" u="none" strike="noStrike" cap="none">
                <a:solidFill>
                  <a:srgbClr val="1B7691"/>
                </a:solidFill>
                <a:latin typeface="Anton"/>
                <a:ea typeface="Anton"/>
                <a:cs typeface="Anton"/>
                <a:sym typeface="Anton"/>
              </a:rPr>
              <a:t>0</a:t>
            </a:r>
            <a:r>
              <a:rPr lang="zh-CN" sz="6000">
                <a:solidFill>
                  <a:srgbClr val="1B7691"/>
                </a:solidFill>
                <a:latin typeface="Anton"/>
                <a:ea typeface="Anton"/>
                <a:cs typeface="Anton"/>
                <a:sym typeface="Anton"/>
              </a:rPr>
              <a:t>3</a:t>
            </a:r>
            <a:endParaRPr sz="6000" b="0" i="0" u="none" strike="noStrike" cap="none">
              <a:solidFill>
                <a:srgbClr val="1B769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27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zh-CN" altLang="en-US" dirty="0">
                <a:solidFill>
                  <a:schemeClr val="accent1"/>
                </a:solidFill>
              </a:rPr>
              <a:t>好的数据可视化有哪些特点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5EF2CFBD-E7F2-441C-9DF1-670247DB06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796348"/>
              </p:ext>
            </p:extLst>
          </p:nvPr>
        </p:nvGraphicFramePr>
        <p:xfrm>
          <a:off x="2288283" y="1489753"/>
          <a:ext cx="7615434" cy="4895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8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en-US" altLang="zh-CN" dirty="0">
                <a:solidFill>
                  <a:schemeClr val="accent1"/>
                </a:solidFill>
              </a:rPr>
              <a:t>LOOK FROM THE TOP…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4C6FC52C-7DF5-4FFA-94DC-345FAE2F96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6507821"/>
              </p:ext>
            </p:extLst>
          </p:nvPr>
        </p:nvGraphicFramePr>
        <p:xfrm>
          <a:off x="2169335" y="1275280"/>
          <a:ext cx="7851739" cy="5109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33"/>
          <p:cNvSpPr/>
          <p:nvPr/>
        </p:nvSpPr>
        <p:spPr>
          <a:xfrm>
            <a:off x="677863" y="5051426"/>
            <a:ext cx="2738438" cy="1803400"/>
          </a:xfrm>
          <a:custGeom>
            <a:avLst/>
            <a:gdLst/>
            <a:ahLst/>
            <a:cxnLst/>
            <a:rect l="l" t="t" r="r" b="b"/>
            <a:pathLst>
              <a:path w="1725" h="1136" extrusionOk="0">
                <a:moveTo>
                  <a:pt x="248" y="724"/>
                </a:moveTo>
                <a:lnTo>
                  <a:pt x="0" y="1136"/>
                </a:lnTo>
                <a:lnTo>
                  <a:pt x="1057" y="1136"/>
                </a:lnTo>
                <a:lnTo>
                  <a:pt x="1571" y="266"/>
                </a:lnTo>
                <a:lnTo>
                  <a:pt x="1725" y="0"/>
                </a:lnTo>
                <a:lnTo>
                  <a:pt x="667" y="0"/>
                </a:lnTo>
                <a:lnTo>
                  <a:pt x="248" y="72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0" name="Google Shape;1580;p33"/>
          <p:cNvSpPr/>
          <p:nvPr/>
        </p:nvSpPr>
        <p:spPr>
          <a:xfrm>
            <a:off x="0" y="6351"/>
            <a:ext cx="3725863" cy="6848475"/>
          </a:xfrm>
          <a:custGeom>
            <a:avLst/>
            <a:gdLst/>
            <a:ahLst/>
            <a:cxnLst/>
            <a:rect l="l" t="t" r="r" b="b"/>
            <a:pathLst>
              <a:path w="2347" h="4314" extrusionOk="0">
                <a:moveTo>
                  <a:pt x="1230" y="0"/>
                </a:moveTo>
                <a:lnTo>
                  <a:pt x="0" y="0"/>
                </a:lnTo>
                <a:lnTo>
                  <a:pt x="0" y="4314"/>
                </a:lnTo>
                <a:lnTo>
                  <a:pt x="427" y="4314"/>
                </a:lnTo>
                <a:lnTo>
                  <a:pt x="675" y="3902"/>
                </a:lnTo>
                <a:lnTo>
                  <a:pt x="1094" y="3178"/>
                </a:lnTo>
                <a:lnTo>
                  <a:pt x="1627" y="3178"/>
                </a:lnTo>
                <a:lnTo>
                  <a:pt x="2347" y="1932"/>
                </a:lnTo>
                <a:lnTo>
                  <a:pt x="1544" y="543"/>
                </a:lnTo>
                <a:lnTo>
                  <a:pt x="123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1" name="Google Shape;1581;p33"/>
          <p:cNvSpPr/>
          <p:nvPr/>
        </p:nvSpPr>
        <p:spPr>
          <a:xfrm>
            <a:off x="677863" y="5051426"/>
            <a:ext cx="1905000" cy="1803400"/>
          </a:xfrm>
          <a:custGeom>
            <a:avLst/>
            <a:gdLst/>
            <a:ahLst/>
            <a:cxnLst/>
            <a:rect l="l" t="t" r="r" b="b"/>
            <a:pathLst>
              <a:path w="1200" h="1136" extrusionOk="0">
                <a:moveTo>
                  <a:pt x="1200" y="0"/>
                </a:moveTo>
                <a:lnTo>
                  <a:pt x="667" y="0"/>
                </a:lnTo>
                <a:lnTo>
                  <a:pt x="248" y="724"/>
                </a:lnTo>
                <a:lnTo>
                  <a:pt x="0" y="1136"/>
                </a:lnTo>
                <a:lnTo>
                  <a:pt x="543" y="1136"/>
                </a:lnTo>
                <a:lnTo>
                  <a:pt x="1117" y="142"/>
                </a:lnTo>
                <a:lnTo>
                  <a:pt x="120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2" name="Google Shape;1582;p33"/>
          <p:cNvSpPr txBox="1">
            <a:spLocks noGrp="1"/>
          </p:cNvSpPr>
          <p:nvPr>
            <p:ph type="title"/>
          </p:nvPr>
        </p:nvSpPr>
        <p:spPr>
          <a:xfrm>
            <a:off x="4832312" y="1676292"/>
            <a:ext cx="5419185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zh-CN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参考资料</a:t>
            </a: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4" name="Google Shape;1584;p33"/>
          <p:cNvSpPr txBox="1"/>
          <p:nvPr/>
        </p:nvSpPr>
        <p:spPr>
          <a:xfrm>
            <a:off x="3725863" y="1917092"/>
            <a:ext cx="1000510" cy="99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zh-CN" sz="6000" b="0" i="0" u="none" strike="noStrike" cap="none">
                <a:solidFill>
                  <a:srgbClr val="1B7691"/>
                </a:solidFill>
                <a:latin typeface="Anton"/>
                <a:ea typeface="Anton"/>
                <a:cs typeface="Anton"/>
                <a:sym typeface="Anton"/>
              </a:rPr>
              <a:t>04</a:t>
            </a:r>
            <a:endParaRPr sz="6000" b="0" i="0" u="none" strike="noStrike" cap="none">
              <a:solidFill>
                <a:srgbClr val="1B7691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11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zh-CN" altLang="en-US" sz="2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比大小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942EB5-4019-40FD-8F6A-88A742ADAB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0295" y="1424769"/>
            <a:ext cx="7949819" cy="482515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1" name="Google Shape;1591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sp>
        <p:nvSpPr>
          <p:cNvPr id="1592" name="Google Shape;1592;p34"/>
          <p:cNvSpPr txBox="1"/>
          <p:nvPr/>
        </p:nvSpPr>
        <p:spPr>
          <a:xfrm>
            <a:off x="4600235" y="2331930"/>
            <a:ext cx="5148939" cy="2441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lvl="0">
              <a:buSzPts val="2800"/>
            </a:pPr>
            <a:r>
              <a:rPr lang="zh-CN" altLang="en-US" sz="2000" dirty="0">
                <a:solidFill>
                  <a:schemeClr val="accent1"/>
                </a:solidFill>
                <a:hlinkClick r:id="rId4"/>
              </a:rPr>
              <a:t>数据可视化概览</a:t>
            </a:r>
            <a:endParaRPr lang="en-US" altLang="zh-CN" sz="2000" dirty="0">
              <a:solidFill>
                <a:schemeClr val="accent1"/>
              </a:solidFill>
            </a:endParaRPr>
          </a:p>
          <a:p>
            <a:pPr lvl="0">
              <a:buSzPts val="2800"/>
            </a:pPr>
            <a:endParaRPr lang="en-US" sz="2000" dirty="0">
              <a:solidFill>
                <a:schemeClr val="accent1"/>
              </a:solidFill>
            </a:endParaRPr>
          </a:p>
          <a:p>
            <a:pPr lvl="0">
              <a:buSzPts val="2800"/>
            </a:pPr>
            <a:r>
              <a:rPr lang="zh-CN" altLang="en-US" sz="2000" dirty="0">
                <a:solidFill>
                  <a:schemeClr val="accent1"/>
                </a:solidFill>
                <a:hlinkClick r:id="rId5"/>
              </a:rPr>
              <a:t>数据可视化过程不完全指南</a:t>
            </a:r>
            <a:endParaRPr lang="en-US" sz="2000" dirty="0">
              <a:solidFill>
                <a:schemeClr val="accent1"/>
              </a:solidFill>
            </a:endParaRPr>
          </a:p>
          <a:p>
            <a:pPr lvl="0">
              <a:buSzPts val="2800"/>
            </a:pPr>
            <a:endParaRPr lang="en-US" altLang="zh-CN" sz="2000" dirty="0">
              <a:solidFill>
                <a:schemeClr val="accent1"/>
              </a:solidFill>
              <a:hlinkClick r:id="rId6"/>
            </a:endParaRPr>
          </a:p>
          <a:p>
            <a:pPr lvl="0">
              <a:buSzPts val="2800"/>
            </a:pPr>
            <a:r>
              <a:rPr lang="zh-CN" altLang="en-US" sz="2000" dirty="0">
                <a:solidFill>
                  <a:schemeClr val="accent1"/>
                </a:solidFill>
                <a:hlinkClick r:id="rId6"/>
              </a:rPr>
              <a:t>数据可视化工具目录</a:t>
            </a:r>
            <a:endParaRPr lang="en-US" sz="2000" dirty="0">
              <a:solidFill>
                <a:schemeClr val="accent1"/>
              </a:solidFill>
            </a:endParaRPr>
          </a:p>
          <a:p>
            <a:pPr lvl="0">
              <a:buSzPts val="2800"/>
            </a:pPr>
            <a:endParaRPr lang="en-US" altLang="zh-CN" sz="2000" dirty="0">
              <a:solidFill>
                <a:schemeClr val="accent1"/>
              </a:solidFill>
              <a:hlinkClick r:id="rId7"/>
            </a:endParaRPr>
          </a:p>
          <a:p>
            <a:pPr lvl="0">
              <a:buSzPts val="2800"/>
            </a:pPr>
            <a:r>
              <a:rPr lang="zh-CN" altLang="en-US" sz="2000" dirty="0">
                <a:solidFill>
                  <a:schemeClr val="accent1"/>
                </a:solidFill>
                <a:hlinkClick r:id="rId7"/>
              </a:rPr>
              <a:t>关于数据可视化</a:t>
            </a:r>
            <a:endParaRPr sz="20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4" name="Google Shape;1594;p34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zh-CN" sz="2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 参考资料</a:t>
            </a:r>
            <a:endParaRPr sz="28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35"/>
          <p:cNvSpPr txBox="1">
            <a:spLocks noGrp="1"/>
          </p:cNvSpPr>
          <p:nvPr>
            <p:ph type="ctrTitle"/>
          </p:nvPr>
        </p:nvSpPr>
        <p:spPr>
          <a:xfrm>
            <a:off x="670638" y="3204749"/>
            <a:ext cx="108507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Thank you for listening!</a:t>
            </a:r>
            <a:endParaRPr sz="4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zh-CN" sz="72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 &amp; A</a:t>
            </a:r>
            <a:endParaRPr sz="72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11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zh-CN" altLang="en-US" dirty="0">
                <a:solidFill>
                  <a:schemeClr val="accent1"/>
                </a:solidFill>
              </a:rPr>
              <a:t>看长短：柱状图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F74FCB8-880B-406A-9033-43FC84F9C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560" y="1633555"/>
            <a:ext cx="7518879" cy="405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53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11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zh-CN" altLang="en-US" dirty="0">
                <a:solidFill>
                  <a:schemeClr val="accent1"/>
                </a:solidFill>
              </a:rPr>
              <a:t>看长短：直方图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123BAE-2A7B-4E22-ACA4-019FB3E91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4596" y="2174583"/>
            <a:ext cx="9501217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464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11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zh-CN" altLang="en-US" dirty="0">
                <a:solidFill>
                  <a:schemeClr val="accent1"/>
                </a:solidFill>
              </a:rPr>
              <a:t>辨颜色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2BCD6DA-CB08-48CD-9C92-9B2F56A12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647" y="1454378"/>
            <a:ext cx="9791116" cy="465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56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11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zh-CN" altLang="en-US" dirty="0">
                <a:solidFill>
                  <a:schemeClr val="accent1"/>
                </a:solidFill>
              </a:rPr>
              <a:t>明趋势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B4F1173-3DE1-4F5D-95C6-8BA57A7314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9138" y="1381195"/>
            <a:ext cx="7652133" cy="499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848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12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buClr>
                <a:schemeClr val="accent1"/>
              </a:buClr>
            </a:pPr>
            <a:r>
              <a:rPr lang="zh-CN" altLang="en-US" sz="2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视觉编码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8" name="Google Shape;1338;p12"/>
          <p:cNvSpPr txBox="1"/>
          <p:nvPr/>
        </p:nvSpPr>
        <p:spPr>
          <a:xfrm>
            <a:off x="3405757" y="4893962"/>
            <a:ext cx="5378896" cy="1659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位置</a:t>
            </a:r>
          </a:p>
          <a:p>
            <a:r>
              <a:rPr lang="en-US" altLang="zh-CN" dirty="0"/>
              <a:t>2.</a:t>
            </a:r>
            <a:r>
              <a:rPr lang="zh-CN" altLang="en-US" dirty="0"/>
              <a:t> 长度</a:t>
            </a:r>
          </a:p>
          <a:p>
            <a:r>
              <a:rPr lang="en-US" altLang="zh-CN" dirty="0"/>
              <a:t>3.</a:t>
            </a:r>
            <a:r>
              <a:rPr lang="zh-CN" altLang="en-US" dirty="0"/>
              <a:t> 弧度</a:t>
            </a:r>
          </a:p>
          <a:p>
            <a:r>
              <a:rPr lang="en-US" altLang="zh-CN" dirty="0"/>
              <a:t>4.</a:t>
            </a:r>
            <a:r>
              <a:rPr lang="zh-CN" altLang="en-US" dirty="0"/>
              <a:t> 方向</a:t>
            </a:r>
          </a:p>
          <a:p>
            <a:r>
              <a:rPr lang="en-US" altLang="zh-CN" dirty="0"/>
              <a:t>5.</a:t>
            </a:r>
            <a:r>
              <a:rPr lang="zh-CN" altLang="en-US" dirty="0"/>
              <a:t> 面积</a:t>
            </a:r>
            <a:r>
              <a:rPr lang="en-US" altLang="zh-CN" dirty="0"/>
              <a:t>/</a:t>
            </a:r>
            <a:r>
              <a:rPr lang="zh-CN" altLang="en-US" dirty="0"/>
              <a:t>体积</a:t>
            </a:r>
          </a:p>
          <a:p>
            <a:r>
              <a:rPr lang="en-US" altLang="zh-CN" dirty="0"/>
              <a:t>6.</a:t>
            </a:r>
            <a:r>
              <a:rPr lang="zh-CN" altLang="en-US" dirty="0"/>
              <a:t> 形状</a:t>
            </a:r>
          </a:p>
          <a:p>
            <a:r>
              <a:rPr lang="en-US" altLang="zh-CN" dirty="0"/>
              <a:t>7.</a:t>
            </a:r>
            <a:r>
              <a:rPr lang="zh-CN" altLang="en-US" dirty="0"/>
              <a:t> 色彩和饱和度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D9A818-9ED3-4473-A715-FC486EE9C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0422" y="1152835"/>
            <a:ext cx="6051155" cy="361699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下载更多PPT模板，请登陆蘑菇创意www.imogu.cn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4485AA"/>
      </a:accent1>
      <a:accent2>
        <a:srgbClr val="353842"/>
      </a:accent2>
      <a:accent3>
        <a:srgbClr val="259EC2"/>
      </a:accent3>
      <a:accent4>
        <a:srgbClr val="475059"/>
      </a:accent4>
      <a:accent5>
        <a:srgbClr val="818D96"/>
      </a:accent5>
      <a:accent6>
        <a:srgbClr val="525252"/>
      </a:accent6>
      <a:hlink>
        <a:srgbClr val="4276AA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508</TotalTime>
  <Words>2588</Words>
  <Application>Microsoft Office PowerPoint</Application>
  <PresentationFormat>宽屏</PresentationFormat>
  <Paragraphs>227</Paragraphs>
  <Slides>41</Slides>
  <Notes>41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8" baseType="lpstr">
      <vt:lpstr>Anton</vt:lpstr>
      <vt:lpstr>Arial</vt:lpstr>
      <vt:lpstr>Wingdings</vt:lpstr>
      <vt:lpstr>Comic Sans MS</vt:lpstr>
      <vt:lpstr>Calibri</vt:lpstr>
      <vt:lpstr>Impact</vt:lpstr>
      <vt:lpstr>下载更多PPT模板，请登陆蘑菇创意www.imogu.cn</vt:lpstr>
      <vt:lpstr>PowerPoint 演示文稿</vt:lpstr>
      <vt:lpstr>PowerPoint 演示文稿</vt:lpstr>
      <vt:lpstr>解读数据可视化</vt:lpstr>
      <vt:lpstr>比大小</vt:lpstr>
      <vt:lpstr>看长短：柱状图</vt:lpstr>
      <vt:lpstr>看长短：直方图</vt:lpstr>
      <vt:lpstr>辨颜色</vt:lpstr>
      <vt:lpstr>明趋势</vt:lpstr>
      <vt:lpstr>视觉编码</vt:lpstr>
      <vt:lpstr>课程中的案例 课程中的案例 有效地传递信息</vt:lpstr>
      <vt:lpstr>三板斧选择图表类型</vt:lpstr>
      <vt:lpstr>数据类型</vt:lpstr>
      <vt:lpstr>数据类型影响图表类型选择</vt:lpstr>
      <vt:lpstr>散点图</vt:lpstr>
      <vt:lpstr>马赛克图</vt:lpstr>
      <vt:lpstr>箱线图</vt:lpstr>
      <vt:lpstr>多维数据的可视化展示：不要用3D图形来做可视化！</vt:lpstr>
      <vt:lpstr>沿着要表达的内容选择图表</vt:lpstr>
      <vt:lpstr>Less is more !</vt:lpstr>
      <vt:lpstr>Less is more !</vt:lpstr>
      <vt:lpstr>Less is more !</vt:lpstr>
      <vt:lpstr>Less is more !</vt:lpstr>
      <vt:lpstr>Less is more !</vt:lpstr>
      <vt:lpstr>Less is more !</vt:lpstr>
      <vt:lpstr>Less is more effective, attractive and impactive !</vt:lpstr>
      <vt:lpstr>做一个优秀的Storyteller：作者驱动的叙事结构</vt:lpstr>
      <vt:lpstr>作者驱动的叙事结构：Facebook首次公开募股</vt:lpstr>
      <vt:lpstr>作者驱动的叙事结构：Facebook首次公开募股</vt:lpstr>
      <vt:lpstr>作者驱动的叙事结构：Facebook首次公开募股</vt:lpstr>
      <vt:lpstr>做一个优秀的Storyteller：读者驱动的叙事结构</vt:lpstr>
      <vt:lpstr>读者驱动的叙事结构：马德里人口数据&amp;2016领英Top技能</vt:lpstr>
      <vt:lpstr>做一个优秀的Storyteller：马提尼酒杯型叙事结构</vt:lpstr>
      <vt:lpstr>枪击死亡：作者驱动部分</vt:lpstr>
      <vt:lpstr>枪击死亡：读者驱动部分1</vt:lpstr>
      <vt:lpstr>枪击死亡：读者驱动部分2</vt:lpstr>
      <vt:lpstr>对数据可视化的再思考</vt:lpstr>
      <vt:lpstr>好的数据可视化有哪些特点</vt:lpstr>
      <vt:lpstr>LOOK FROM THE TOP…</vt:lpstr>
      <vt:lpstr>参考资料</vt:lpstr>
      <vt:lpstr>04 参考资料</vt:lpstr>
      <vt:lpstr>Thank you for listening!  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ADMIN</cp:lastModifiedBy>
  <cp:revision>31</cp:revision>
  <dcterms:modified xsi:type="dcterms:W3CDTF">2019-01-07T09:48:04Z</dcterms:modified>
</cp:coreProperties>
</file>